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55" r:id="rId2"/>
  </p:sldMasterIdLst>
  <p:notesMasterIdLst>
    <p:notesMasterId r:id="rId39"/>
  </p:notesMasterIdLst>
  <p:sldIdLst>
    <p:sldId id="258" r:id="rId3"/>
    <p:sldId id="267" r:id="rId4"/>
    <p:sldId id="291" r:id="rId5"/>
    <p:sldId id="260" r:id="rId6"/>
    <p:sldId id="278" r:id="rId7"/>
    <p:sldId id="279" r:id="rId8"/>
    <p:sldId id="271" r:id="rId9"/>
    <p:sldId id="263" r:id="rId10"/>
    <p:sldId id="272" r:id="rId11"/>
    <p:sldId id="280" r:id="rId12"/>
    <p:sldId id="294" r:id="rId13"/>
    <p:sldId id="295" r:id="rId14"/>
    <p:sldId id="296" r:id="rId15"/>
    <p:sldId id="297" r:id="rId16"/>
    <p:sldId id="273" r:id="rId17"/>
    <p:sldId id="284" r:id="rId18"/>
    <p:sldId id="283" r:id="rId19"/>
    <p:sldId id="274" r:id="rId20"/>
    <p:sldId id="266" r:id="rId21"/>
    <p:sldId id="285" r:id="rId22"/>
    <p:sldId id="286" r:id="rId23"/>
    <p:sldId id="275" r:id="rId24"/>
    <p:sldId id="269" r:id="rId25"/>
    <p:sldId id="276" r:id="rId26"/>
    <p:sldId id="287" r:id="rId27"/>
    <p:sldId id="289" r:id="rId28"/>
    <p:sldId id="290" r:id="rId29"/>
    <p:sldId id="298" r:id="rId30"/>
    <p:sldId id="277" r:id="rId31"/>
    <p:sldId id="300" r:id="rId32"/>
    <p:sldId id="301" r:id="rId33"/>
    <p:sldId id="302" r:id="rId34"/>
    <p:sldId id="299" r:id="rId35"/>
    <p:sldId id="268" r:id="rId36"/>
    <p:sldId id="262" r:id="rId37"/>
    <p:sldId id="259" r:id="rId38"/>
  </p:sldIdLst>
  <p:sldSz cx="12192000" cy="6858000"/>
  <p:notesSz cx="6797675" cy="9926638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4ED0C"/>
    <a:srgbClr val="2DF422"/>
    <a:srgbClr val="0015BC"/>
    <a:srgbClr val="23296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7772" autoAdjust="0"/>
  </p:normalViewPr>
  <p:slideViewPr>
    <p:cSldViewPr snapToGrid="0" showGuides="1">
      <p:cViewPr varScale="1">
        <p:scale>
          <a:sx n="97" d="100"/>
          <a:sy n="97" d="100"/>
        </p:scale>
        <p:origin x="1074" y="7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notesMaster" Target="notesMasters/notesMaster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theme" Target="theme/theme1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tableStyles" Target="tableStyles.xml"/><Relationship Id="rId8" Type="http://schemas.openxmlformats.org/officeDocument/2006/relationships/slide" Target="slides/slide6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 dirty="0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3C36611-C5BD-4329-A2E5-047FE6EE6DE9}" type="datetimeFigureOut">
              <a:rPr lang="pt-BR" smtClean="0"/>
              <a:t>30/09/2025</a:t>
            </a:fld>
            <a:endParaRPr lang="pt-BR" dirty="0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 dirty="0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 dirty="0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CE4AB82-29C3-4D7C-A65D-96ED9EE7DC97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92377275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CE4AB82-29C3-4D7C-A65D-96ED9EE7DC97}" type="slidenum">
              <a:rPr lang="pt-BR" smtClean="0"/>
              <a:t>1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94564996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00AAD52-3779-230F-069A-6A4DBA449EB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>
            <a:extLst>
              <a:ext uri="{FF2B5EF4-FFF2-40B4-BE49-F238E27FC236}">
                <a16:creationId xmlns:a16="http://schemas.microsoft.com/office/drawing/2014/main" id="{3BD43328-15DF-2813-B5DA-95C9A43F5A0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3" name="Espaço Reservado para Anotações 2">
            <a:extLst>
              <a:ext uri="{FF2B5EF4-FFF2-40B4-BE49-F238E27FC236}">
                <a16:creationId xmlns:a16="http://schemas.microsoft.com/office/drawing/2014/main" id="{386B8E8B-BDEE-1423-438E-3C929757FB6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C0180F8B-3BD7-3750-BFDF-4A10DC72477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CE4AB82-29C3-4D7C-A65D-96ED9EE7DC97}" type="slidenum">
              <a:rPr lang="pt-BR" smtClean="0"/>
              <a:t>13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69810439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E98F232-C2DE-9B05-E1C8-7396B00D19F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>
            <a:extLst>
              <a:ext uri="{FF2B5EF4-FFF2-40B4-BE49-F238E27FC236}">
                <a16:creationId xmlns:a16="http://schemas.microsoft.com/office/drawing/2014/main" id="{A32EB6E8-BC73-47DC-E922-2169325C300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3" name="Espaço Reservado para Anotações 2">
            <a:extLst>
              <a:ext uri="{FF2B5EF4-FFF2-40B4-BE49-F238E27FC236}">
                <a16:creationId xmlns:a16="http://schemas.microsoft.com/office/drawing/2014/main" id="{B5C732BF-7242-6F2E-7388-947C06F4C1C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D0A80857-9AA3-E969-73A8-85B6772FAF2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CE4AB82-29C3-4D7C-A65D-96ED9EE7DC97}" type="slidenum">
              <a:rPr lang="pt-BR" smtClean="0"/>
              <a:t>14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43236445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CE4AB82-29C3-4D7C-A65D-96ED9EE7DC97}" type="slidenum">
              <a:rPr lang="pt-BR" smtClean="0"/>
              <a:t>15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92429921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CE4AB82-29C3-4D7C-A65D-96ED9EE7DC97}" type="slidenum">
              <a:rPr lang="pt-BR" smtClean="0"/>
              <a:t>17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45781973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936D898-C4B6-9DE7-B79C-AC97DFD651F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>
            <a:extLst>
              <a:ext uri="{FF2B5EF4-FFF2-40B4-BE49-F238E27FC236}">
                <a16:creationId xmlns:a16="http://schemas.microsoft.com/office/drawing/2014/main" id="{D242359C-D79E-03D1-9D57-A33205585E6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3" name="Espaço Reservado para Anotações 2">
            <a:extLst>
              <a:ext uri="{FF2B5EF4-FFF2-40B4-BE49-F238E27FC236}">
                <a16:creationId xmlns:a16="http://schemas.microsoft.com/office/drawing/2014/main" id="{05FBBD65-D057-5B7F-290C-93AE5FA0304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FD83D82F-3DBE-57AF-A2C3-DA0FA94401D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CE4AB82-29C3-4D7C-A65D-96ED9EE7DC97}" type="slidenum">
              <a:rPr lang="pt-BR" smtClean="0"/>
              <a:t>18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32635733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2CF8326-B86A-484E-4DBC-72804D32687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>
            <a:extLst>
              <a:ext uri="{FF2B5EF4-FFF2-40B4-BE49-F238E27FC236}">
                <a16:creationId xmlns:a16="http://schemas.microsoft.com/office/drawing/2014/main" id="{427DF397-56BA-37F3-BDE8-24802456D73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3" name="Espaço Reservado para Anotações 2">
            <a:extLst>
              <a:ext uri="{FF2B5EF4-FFF2-40B4-BE49-F238E27FC236}">
                <a16:creationId xmlns:a16="http://schemas.microsoft.com/office/drawing/2014/main" id="{AC9235A9-5B7D-522A-A3C1-D90ABB704A4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E637E255-C47D-2477-96B2-BEFC9A4B7FE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CE4AB82-29C3-4D7C-A65D-96ED9EE7DC97}" type="slidenum">
              <a:rPr lang="pt-BR" smtClean="0"/>
              <a:t>22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425900876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C46511F-4500-F161-128E-0B6D332B73F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>
            <a:extLst>
              <a:ext uri="{FF2B5EF4-FFF2-40B4-BE49-F238E27FC236}">
                <a16:creationId xmlns:a16="http://schemas.microsoft.com/office/drawing/2014/main" id="{A9D61A81-B529-2AC1-4169-1A99ACAC24F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3" name="Espaço Reservado para Anotações 2">
            <a:extLst>
              <a:ext uri="{FF2B5EF4-FFF2-40B4-BE49-F238E27FC236}">
                <a16:creationId xmlns:a16="http://schemas.microsoft.com/office/drawing/2014/main" id="{662307A7-5D12-6405-4F38-7FA0DA4CF8A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4052CD7E-3122-2D01-2FB2-DA92D9FE101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CE4AB82-29C3-4D7C-A65D-96ED9EE7DC97}" type="slidenum">
              <a:rPr lang="pt-BR" smtClean="0"/>
              <a:t>24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89489561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CE4AB82-29C3-4D7C-A65D-96ED9EE7DC97}" type="slidenum">
              <a:rPr lang="pt-BR" smtClean="0"/>
              <a:t>25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59486532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CE4AB82-29C3-4D7C-A65D-96ED9EE7DC97}" type="slidenum">
              <a:rPr lang="pt-BR" smtClean="0"/>
              <a:t>26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79581261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653CA9C-4B80-C991-0DE6-24E4F8616FC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>
            <a:extLst>
              <a:ext uri="{FF2B5EF4-FFF2-40B4-BE49-F238E27FC236}">
                <a16:creationId xmlns:a16="http://schemas.microsoft.com/office/drawing/2014/main" id="{C9CADA79-D8BB-106D-B2B9-270F2A6953F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3" name="Espaço Reservado para Anotações 2">
            <a:extLst>
              <a:ext uri="{FF2B5EF4-FFF2-40B4-BE49-F238E27FC236}">
                <a16:creationId xmlns:a16="http://schemas.microsoft.com/office/drawing/2014/main" id="{8C02956F-329F-230D-2892-9221F67680D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1ED3465A-560E-CE7E-0428-3AE296F2511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CE4AB82-29C3-4D7C-A65D-96ED9EE7DC97}" type="slidenum">
              <a:rPr lang="pt-BR" smtClean="0"/>
              <a:t>29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55156207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CE4AB82-29C3-4D7C-A65D-96ED9EE7DC97}" type="slidenum">
              <a:rPr lang="pt-BR" smtClean="0"/>
              <a:t>2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685218884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70FA607-08D3-81AC-CFC4-675500910A1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>
            <a:extLst>
              <a:ext uri="{FF2B5EF4-FFF2-40B4-BE49-F238E27FC236}">
                <a16:creationId xmlns:a16="http://schemas.microsoft.com/office/drawing/2014/main" id="{397000CD-791A-57F2-52A1-B1482F8A421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3" name="Espaço Reservado para Anotações 2">
            <a:extLst>
              <a:ext uri="{FF2B5EF4-FFF2-40B4-BE49-F238E27FC236}">
                <a16:creationId xmlns:a16="http://schemas.microsoft.com/office/drawing/2014/main" id="{0B4FBB6B-189A-14BC-451B-09CFAF7A51D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3468F49A-002F-8624-F60F-6CCFCDDF4A3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CE4AB82-29C3-4D7C-A65D-96ED9EE7DC97}" type="slidenum">
              <a:rPr lang="pt-BR" smtClean="0"/>
              <a:t>33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110737893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CE4AB82-29C3-4D7C-A65D-96ED9EE7DC97}" type="slidenum">
              <a:rPr lang="pt-BR" smtClean="0"/>
              <a:t>35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85294782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D504D58-AF64-73AE-B54C-B922040D291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>
            <a:extLst>
              <a:ext uri="{FF2B5EF4-FFF2-40B4-BE49-F238E27FC236}">
                <a16:creationId xmlns:a16="http://schemas.microsoft.com/office/drawing/2014/main" id="{DFEAF1CF-4C14-FEB1-36F7-4D21AF83B5B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3" name="Espaço Reservado para Anotações 2">
            <a:extLst>
              <a:ext uri="{FF2B5EF4-FFF2-40B4-BE49-F238E27FC236}">
                <a16:creationId xmlns:a16="http://schemas.microsoft.com/office/drawing/2014/main" id="{171EA454-EAD4-E686-E79E-8B4A7B06323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D8CB479D-8420-9A9E-EBED-1711E4AE95B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CE4AB82-29C3-4D7C-A65D-96ED9EE7DC97}" type="slidenum">
              <a:rPr lang="pt-BR" smtClean="0"/>
              <a:t>3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99614675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CE4AB82-29C3-4D7C-A65D-96ED9EE7DC97}" type="slidenum">
              <a:rPr lang="pt-BR" smtClean="0"/>
              <a:t>5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36615036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A45ABB6-1292-3CFF-192C-F3E84B1B850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>
            <a:extLst>
              <a:ext uri="{FF2B5EF4-FFF2-40B4-BE49-F238E27FC236}">
                <a16:creationId xmlns:a16="http://schemas.microsoft.com/office/drawing/2014/main" id="{7A0F8FB5-5C26-66A4-39E0-A4ACCDDF7A5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3" name="Espaço Reservado para Anotações 2">
            <a:extLst>
              <a:ext uri="{FF2B5EF4-FFF2-40B4-BE49-F238E27FC236}">
                <a16:creationId xmlns:a16="http://schemas.microsoft.com/office/drawing/2014/main" id="{A5BF3ABC-AF49-312B-B696-2F1D147F20E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119A2770-C930-9C0C-8D8B-5201A3DF9FC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CE4AB82-29C3-4D7C-A65D-96ED9EE7DC97}" type="slidenum">
              <a:rPr lang="pt-BR" smtClean="0"/>
              <a:t>6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03368943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CE4AB82-29C3-4D7C-A65D-96ED9EE7DC97}" type="slidenum">
              <a:rPr lang="pt-BR" smtClean="0"/>
              <a:t>8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496698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CE4AB82-29C3-4D7C-A65D-96ED9EE7DC97}" type="slidenum">
              <a:rPr lang="pt-BR" smtClean="0"/>
              <a:t>10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99255834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432C5DA-3CCB-77B0-BF65-FB94D740796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>
            <a:extLst>
              <a:ext uri="{FF2B5EF4-FFF2-40B4-BE49-F238E27FC236}">
                <a16:creationId xmlns:a16="http://schemas.microsoft.com/office/drawing/2014/main" id="{8A796AA0-DCEF-9944-F0E7-91A84C9DD94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3" name="Espaço Reservado para Anotações 2">
            <a:extLst>
              <a:ext uri="{FF2B5EF4-FFF2-40B4-BE49-F238E27FC236}">
                <a16:creationId xmlns:a16="http://schemas.microsoft.com/office/drawing/2014/main" id="{884BECDF-3B1E-7C4B-850C-26249DBE857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72F1A96B-FF95-BFC5-AF92-E1D5A2068F5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CE4AB82-29C3-4D7C-A65D-96ED9EE7DC97}" type="slidenum">
              <a:rPr lang="pt-BR" smtClean="0"/>
              <a:t>11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47146163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4519195-CE15-BE7F-9A4D-B4E9EDEE77E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>
            <a:extLst>
              <a:ext uri="{FF2B5EF4-FFF2-40B4-BE49-F238E27FC236}">
                <a16:creationId xmlns:a16="http://schemas.microsoft.com/office/drawing/2014/main" id="{7949F81B-3BF4-6D99-8C53-CF846A5D2F8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3" name="Espaço Reservado para Anotações 2">
            <a:extLst>
              <a:ext uri="{FF2B5EF4-FFF2-40B4-BE49-F238E27FC236}">
                <a16:creationId xmlns:a16="http://schemas.microsoft.com/office/drawing/2014/main" id="{DFAE4F91-D675-05F2-7D4A-4B285156683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2A01EECB-2288-8044-E856-CA143FCFE13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CE4AB82-29C3-4D7C-A65D-96ED9EE7DC97}" type="slidenum">
              <a:rPr lang="pt-BR" smtClean="0"/>
              <a:t>12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82243925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14.png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5.pn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F7B86E7-986F-921A-4C33-C827580AAA6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174713"/>
            <a:ext cx="6600305" cy="624277"/>
          </a:xfrm>
        </p:spPr>
        <p:txBody>
          <a:bodyPr anchor="b">
            <a:normAutofit/>
          </a:bodyPr>
          <a:lstStyle>
            <a:lvl1pPr algn="l"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DEA1AC78-D58C-9A1D-908F-7EDDBD3F00E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12561" y="1704469"/>
            <a:ext cx="10963923" cy="1655762"/>
          </a:xfrm>
        </p:spPr>
        <p:txBody>
          <a:bodyPr/>
          <a:lstStyle>
            <a:lvl1pPr marL="0" indent="0" algn="just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 dirty="0"/>
              <a:t>Clique para editar o estilo do subtítulo Mestre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FEF80787-5DDE-9A79-56FE-AF78C86884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EF832B-93B5-4E04-8921-F034DCAF2755}" type="datetime1">
              <a:rPr lang="pt-BR" smtClean="0"/>
              <a:t>30/09/2025</a:t>
            </a:fld>
            <a:endParaRPr lang="pt-BR" dirty="0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FC2B6CE0-4D34-8C90-8660-B32524ABA5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29F987C6-9E69-D41F-AC57-17F7B7542A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79BBB5-7DFF-4AA6-9453-4960A707AA19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411985646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BEB35B47-FEE9-EA3C-B6F2-0DB44687622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69C0830-0807-44FD-B79E-094029A73BFD}" type="datetimeFigureOut">
              <a:rPr lang="pt-BR" smtClean="0"/>
              <a:t>30/09/2025</a:t>
            </a:fld>
            <a:endParaRPr lang="pt-BR" dirty="0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9D41C7C0-4ED4-4AAB-D77B-FC21EE33E6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pt-BR" dirty="0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49AA3C89-B617-1C90-F99F-56CA20AF87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0" y="6470650"/>
            <a:ext cx="2743200" cy="365125"/>
          </a:xfrm>
          <a:prstGeom prst="rect">
            <a:avLst/>
          </a:prstGeom>
        </p:spPr>
        <p:txBody>
          <a:bodyPr/>
          <a:lstStyle/>
          <a:p>
            <a:fld id="{CCDFB125-DAB1-4224-A27E-9ACC57B646EB}" type="slidenum">
              <a:rPr lang="pt-BR" smtClean="0"/>
              <a:t>‹nº›</a:t>
            </a:fld>
            <a:endParaRPr lang="pt-BR" dirty="0"/>
          </a:p>
        </p:txBody>
      </p:sp>
      <p:sp>
        <p:nvSpPr>
          <p:cNvPr id="9" name="Freeform 11">
            <a:extLst>
              <a:ext uri="{FF2B5EF4-FFF2-40B4-BE49-F238E27FC236}">
                <a16:creationId xmlns:a16="http://schemas.microsoft.com/office/drawing/2014/main" id="{580C69FD-6228-5CFA-EC83-FE14BCAACCF8}"/>
              </a:ext>
            </a:extLst>
          </p:cNvPr>
          <p:cNvSpPr/>
          <p:nvPr userDrawn="1"/>
        </p:nvSpPr>
        <p:spPr>
          <a:xfrm>
            <a:off x="9747712" y="6247663"/>
            <a:ext cx="2061708" cy="278259"/>
          </a:xfrm>
          <a:custGeom>
            <a:avLst/>
            <a:gdLst/>
            <a:ahLst/>
            <a:cxnLst/>
            <a:rect l="l" t="t" r="r" b="b"/>
            <a:pathLst>
              <a:path w="3167491" h="427502">
                <a:moveTo>
                  <a:pt x="0" y="0"/>
                </a:moveTo>
                <a:lnTo>
                  <a:pt x="3167491" y="0"/>
                </a:lnTo>
                <a:lnTo>
                  <a:pt x="3167491" y="427501"/>
                </a:lnTo>
                <a:lnTo>
                  <a:pt x="0" y="427501"/>
                </a:lnTo>
                <a:lnTo>
                  <a:pt x="0" y="0"/>
                </a:lnTo>
                <a:close/>
              </a:path>
            </a:pathLst>
          </a:custGeom>
          <a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pt-BR" sz="468" dirty="0"/>
          </a:p>
        </p:txBody>
      </p:sp>
      <p:pic>
        <p:nvPicPr>
          <p:cNvPr id="10" name="Imagem 9">
            <a:extLst>
              <a:ext uri="{FF2B5EF4-FFF2-40B4-BE49-F238E27FC236}">
                <a16:creationId xmlns:a16="http://schemas.microsoft.com/office/drawing/2014/main" id="{3812A78E-B9CB-E8F4-C475-C6D6BA825F83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4616" b="26131"/>
          <a:stretch/>
        </p:blipFill>
        <p:spPr>
          <a:xfrm>
            <a:off x="-1" y="151600"/>
            <a:ext cx="8265111" cy="648500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27CEF203-C2A4-11CA-9A01-535FCE48C5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32550"/>
            <a:ext cx="6591300" cy="64850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3200" b="1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pt-BR" dirty="0"/>
              <a:t>Clique para editar o título Mestre</a:t>
            </a:r>
          </a:p>
        </p:txBody>
      </p:sp>
    </p:spTree>
    <p:extLst>
      <p:ext uri="{BB962C8B-B14F-4D97-AF65-F5344CB8AC3E}">
        <p14:creationId xmlns:p14="http://schemas.microsoft.com/office/powerpoint/2010/main" val="18370047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C152C2A-8754-8D2A-ABAB-07CBAC47AE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" y="174625"/>
            <a:ext cx="11202988" cy="438237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lang="pt-BR" sz="3200" b="1" kern="1200" dirty="0">
                <a:solidFill>
                  <a:srgbClr val="232960"/>
                </a:solidFill>
                <a:latin typeface="+mn-lt"/>
                <a:ea typeface="+mj-ea"/>
                <a:cs typeface="+mj-cs"/>
              </a:defRPr>
            </a:lvl1pPr>
          </a:lstStyle>
          <a:p>
            <a:r>
              <a:rPr lang="pt-BR" dirty="0"/>
              <a:t>Clique para editar o título Mestre</a:t>
            </a:r>
          </a:p>
        </p:txBody>
      </p:sp>
      <p:sp>
        <p:nvSpPr>
          <p:cNvPr id="7" name="Espaço Reservado para Data 6">
            <a:extLst>
              <a:ext uri="{FF2B5EF4-FFF2-40B4-BE49-F238E27FC236}">
                <a16:creationId xmlns:a16="http://schemas.microsoft.com/office/drawing/2014/main" id="{F7CEA8EC-4517-A332-580A-EB4A693F5F8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69C0830-0807-44FD-B79E-094029A73BFD}" type="datetimeFigureOut">
              <a:rPr lang="pt-BR" smtClean="0"/>
              <a:t>30/09/2025</a:t>
            </a:fld>
            <a:endParaRPr lang="pt-BR" dirty="0"/>
          </a:p>
        </p:txBody>
      </p:sp>
      <p:sp>
        <p:nvSpPr>
          <p:cNvPr id="8" name="Espaço Reservado para Rodapé 7">
            <a:extLst>
              <a:ext uri="{FF2B5EF4-FFF2-40B4-BE49-F238E27FC236}">
                <a16:creationId xmlns:a16="http://schemas.microsoft.com/office/drawing/2014/main" id="{676F6676-EAF2-C117-8785-1CE3BFD79B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pt-BR" dirty="0"/>
          </a:p>
        </p:txBody>
      </p:sp>
      <p:sp>
        <p:nvSpPr>
          <p:cNvPr id="9" name="Espaço Reservado para Número de Slide 8">
            <a:extLst>
              <a:ext uri="{FF2B5EF4-FFF2-40B4-BE49-F238E27FC236}">
                <a16:creationId xmlns:a16="http://schemas.microsoft.com/office/drawing/2014/main" id="{5433570F-FCEB-3911-6954-D4CBECA037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0" y="6470650"/>
            <a:ext cx="2743200" cy="365125"/>
          </a:xfrm>
          <a:prstGeom prst="rect">
            <a:avLst/>
          </a:prstGeom>
        </p:spPr>
        <p:txBody>
          <a:bodyPr/>
          <a:lstStyle/>
          <a:p>
            <a:fld id="{CCDFB125-DAB1-4224-A27E-9ACC57B646EB}" type="slidenum">
              <a:rPr lang="pt-BR" smtClean="0"/>
              <a:t>‹nº›</a:t>
            </a:fld>
            <a:endParaRPr lang="pt-BR" dirty="0"/>
          </a:p>
        </p:txBody>
      </p:sp>
      <p:sp>
        <p:nvSpPr>
          <p:cNvPr id="10" name="Freeform 9">
            <a:extLst>
              <a:ext uri="{FF2B5EF4-FFF2-40B4-BE49-F238E27FC236}">
                <a16:creationId xmlns:a16="http://schemas.microsoft.com/office/drawing/2014/main" id="{40E19EF0-046F-5EFE-8984-BA7E817C6618}"/>
              </a:ext>
            </a:extLst>
          </p:cNvPr>
          <p:cNvSpPr/>
          <p:nvPr userDrawn="1"/>
        </p:nvSpPr>
        <p:spPr>
          <a:xfrm>
            <a:off x="10267933" y="15524"/>
            <a:ext cx="1931453" cy="1494446"/>
          </a:xfrm>
          <a:custGeom>
            <a:avLst/>
            <a:gdLst/>
            <a:ahLst/>
            <a:cxnLst/>
            <a:rect l="l" t="t" r="r" b="b"/>
            <a:pathLst>
              <a:path w="3993134" h="3089656">
                <a:moveTo>
                  <a:pt x="3993134" y="0"/>
                </a:moveTo>
                <a:lnTo>
                  <a:pt x="29464" y="3066923"/>
                </a:lnTo>
                <a:lnTo>
                  <a:pt x="0" y="3089656"/>
                </a:lnTo>
                <a:lnTo>
                  <a:pt x="37211" y="3089656"/>
                </a:lnTo>
                <a:lnTo>
                  <a:pt x="2757170" y="3089021"/>
                </a:lnTo>
                <a:lnTo>
                  <a:pt x="2757170" y="3089021"/>
                </a:lnTo>
                <a:cubicBezTo>
                  <a:pt x="3181223" y="3088894"/>
                  <a:pt x="3598926" y="3015742"/>
                  <a:pt x="3993007" y="2875534"/>
                </a:cubicBezTo>
                <a:lnTo>
                  <a:pt x="3993007" y="2875534"/>
                </a:lnTo>
                <a:lnTo>
                  <a:pt x="3993007" y="2848610"/>
                </a:lnTo>
                <a:lnTo>
                  <a:pt x="3993007" y="2848610"/>
                </a:lnTo>
                <a:cubicBezTo>
                  <a:pt x="3599053" y="2989834"/>
                  <a:pt x="3181223" y="3063495"/>
                  <a:pt x="2757170" y="3063621"/>
                </a:cubicBezTo>
                <a:lnTo>
                  <a:pt x="2757170" y="3063621"/>
                </a:lnTo>
                <a:lnTo>
                  <a:pt x="2757170" y="3063621"/>
                </a:lnTo>
                <a:lnTo>
                  <a:pt x="74422" y="3064256"/>
                </a:lnTo>
                <a:lnTo>
                  <a:pt x="3993134" y="32131"/>
                </a:lnTo>
                <a:lnTo>
                  <a:pt x="3993134" y="0"/>
                </a:lnTo>
                <a:close/>
              </a:path>
            </a:pathLst>
          </a:custGeom>
          <a:solidFill>
            <a:srgbClr val="07CEEF"/>
          </a:solidFill>
        </p:spPr>
        <p:txBody>
          <a:bodyPr/>
          <a:lstStyle/>
          <a:p>
            <a:endParaRPr lang="pt-BR" sz="468" dirty="0"/>
          </a:p>
        </p:txBody>
      </p:sp>
      <p:sp>
        <p:nvSpPr>
          <p:cNvPr id="11" name="Freeform 10">
            <a:extLst>
              <a:ext uri="{FF2B5EF4-FFF2-40B4-BE49-F238E27FC236}">
                <a16:creationId xmlns:a16="http://schemas.microsoft.com/office/drawing/2014/main" id="{0EEC8157-3FB3-2AC0-AD79-4EB49FE1BBFA}"/>
              </a:ext>
            </a:extLst>
          </p:cNvPr>
          <p:cNvSpPr/>
          <p:nvPr userDrawn="1"/>
        </p:nvSpPr>
        <p:spPr>
          <a:xfrm>
            <a:off x="9041672" y="-7387"/>
            <a:ext cx="2767748" cy="620249"/>
          </a:xfrm>
          <a:custGeom>
            <a:avLst/>
            <a:gdLst/>
            <a:ahLst/>
            <a:cxnLst/>
            <a:rect l="l" t="t" r="r" b="b"/>
            <a:pathLst>
              <a:path w="5722112" h="1282319">
                <a:moveTo>
                  <a:pt x="1705356" y="0"/>
                </a:moveTo>
                <a:lnTo>
                  <a:pt x="30353" y="1259459"/>
                </a:lnTo>
                <a:lnTo>
                  <a:pt x="0" y="1282319"/>
                </a:lnTo>
                <a:lnTo>
                  <a:pt x="37973" y="1282319"/>
                </a:lnTo>
                <a:lnTo>
                  <a:pt x="4013835" y="1281303"/>
                </a:lnTo>
                <a:lnTo>
                  <a:pt x="4018026" y="1281303"/>
                </a:lnTo>
                <a:lnTo>
                  <a:pt x="4021455" y="1278763"/>
                </a:lnTo>
                <a:lnTo>
                  <a:pt x="5722112" y="0"/>
                </a:lnTo>
                <a:lnTo>
                  <a:pt x="5679821" y="0"/>
                </a:lnTo>
                <a:lnTo>
                  <a:pt x="4009644" y="1256030"/>
                </a:lnTo>
                <a:lnTo>
                  <a:pt x="76073" y="1257046"/>
                </a:lnTo>
                <a:lnTo>
                  <a:pt x="1747520" y="0"/>
                </a:lnTo>
                <a:close/>
              </a:path>
            </a:pathLst>
          </a:custGeom>
          <a:solidFill>
            <a:srgbClr val="07CEEF"/>
          </a:solidFill>
        </p:spPr>
        <p:txBody>
          <a:bodyPr/>
          <a:lstStyle/>
          <a:p>
            <a:endParaRPr lang="pt-BR" sz="468" dirty="0"/>
          </a:p>
        </p:txBody>
      </p:sp>
      <p:sp>
        <p:nvSpPr>
          <p:cNvPr id="13" name="Freeform 11">
            <a:extLst>
              <a:ext uri="{FF2B5EF4-FFF2-40B4-BE49-F238E27FC236}">
                <a16:creationId xmlns:a16="http://schemas.microsoft.com/office/drawing/2014/main" id="{766CDC7C-7FF2-1127-F3C6-A7D77622DF17}"/>
              </a:ext>
            </a:extLst>
          </p:cNvPr>
          <p:cNvSpPr/>
          <p:nvPr userDrawn="1"/>
        </p:nvSpPr>
        <p:spPr>
          <a:xfrm>
            <a:off x="9747712" y="6247663"/>
            <a:ext cx="2061708" cy="278259"/>
          </a:xfrm>
          <a:custGeom>
            <a:avLst/>
            <a:gdLst/>
            <a:ahLst/>
            <a:cxnLst/>
            <a:rect l="l" t="t" r="r" b="b"/>
            <a:pathLst>
              <a:path w="3167491" h="427502">
                <a:moveTo>
                  <a:pt x="0" y="0"/>
                </a:moveTo>
                <a:lnTo>
                  <a:pt x="3167491" y="0"/>
                </a:lnTo>
                <a:lnTo>
                  <a:pt x="3167491" y="427501"/>
                </a:lnTo>
                <a:lnTo>
                  <a:pt x="0" y="427501"/>
                </a:lnTo>
                <a:lnTo>
                  <a:pt x="0" y="0"/>
                </a:lnTo>
                <a:close/>
              </a:path>
            </a:pathLst>
          </a:custGeom>
          <a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pt-BR" sz="468" dirty="0"/>
          </a:p>
        </p:txBody>
      </p:sp>
    </p:spTree>
    <p:extLst>
      <p:ext uri="{BB962C8B-B14F-4D97-AF65-F5344CB8AC3E}">
        <p14:creationId xmlns:p14="http://schemas.microsoft.com/office/powerpoint/2010/main" val="208409021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C152C2A-8754-8D2A-ABAB-07CBAC47AE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278261"/>
            <a:ext cx="10515600" cy="365125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3200" b="1">
                <a:solidFill>
                  <a:srgbClr val="232960"/>
                </a:solidFill>
                <a:latin typeface="+mn-lt"/>
              </a:defRPr>
            </a:lvl1pPr>
          </a:lstStyle>
          <a:p>
            <a:r>
              <a:rPr lang="pt-BR" dirty="0"/>
              <a:t>Clique para editar o título Mestre</a:t>
            </a:r>
          </a:p>
        </p:txBody>
      </p:sp>
      <p:sp>
        <p:nvSpPr>
          <p:cNvPr id="7" name="Espaço Reservado para Data 6">
            <a:extLst>
              <a:ext uri="{FF2B5EF4-FFF2-40B4-BE49-F238E27FC236}">
                <a16:creationId xmlns:a16="http://schemas.microsoft.com/office/drawing/2014/main" id="{F7CEA8EC-4517-A332-580A-EB4A693F5F8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69C0830-0807-44FD-B79E-094029A73BFD}" type="datetimeFigureOut">
              <a:rPr lang="pt-BR" smtClean="0"/>
              <a:t>30/09/2025</a:t>
            </a:fld>
            <a:endParaRPr lang="pt-BR" dirty="0"/>
          </a:p>
        </p:txBody>
      </p:sp>
      <p:sp>
        <p:nvSpPr>
          <p:cNvPr id="8" name="Espaço Reservado para Rodapé 7">
            <a:extLst>
              <a:ext uri="{FF2B5EF4-FFF2-40B4-BE49-F238E27FC236}">
                <a16:creationId xmlns:a16="http://schemas.microsoft.com/office/drawing/2014/main" id="{676F6676-EAF2-C117-8785-1CE3BFD79B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pt-BR" dirty="0"/>
          </a:p>
        </p:txBody>
      </p:sp>
      <p:sp>
        <p:nvSpPr>
          <p:cNvPr id="9" name="Espaço Reservado para Número de Slide 8">
            <a:extLst>
              <a:ext uri="{FF2B5EF4-FFF2-40B4-BE49-F238E27FC236}">
                <a16:creationId xmlns:a16="http://schemas.microsoft.com/office/drawing/2014/main" id="{5433570F-FCEB-3911-6954-D4CBECA037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0" y="6470650"/>
            <a:ext cx="2743200" cy="365125"/>
          </a:xfrm>
          <a:prstGeom prst="rect">
            <a:avLst/>
          </a:prstGeom>
        </p:spPr>
        <p:txBody>
          <a:bodyPr/>
          <a:lstStyle/>
          <a:p>
            <a:fld id="{CCDFB125-DAB1-4224-A27E-9ACC57B646EB}" type="slidenum">
              <a:rPr lang="pt-BR" smtClean="0"/>
              <a:t>‹nº›</a:t>
            </a:fld>
            <a:endParaRPr lang="pt-BR" dirty="0"/>
          </a:p>
        </p:txBody>
      </p:sp>
      <p:sp>
        <p:nvSpPr>
          <p:cNvPr id="13" name="Freeform 11">
            <a:extLst>
              <a:ext uri="{FF2B5EF4-FFF2-40B4-BE49-F238E27FC236}">
                <a16:creationId xmlns:a16="http://schemas.microsoft.com/office/drawing/2014/main" id="{766CDC7C-7FF2-1127-F3C6-A7D77622DF17}"/>
              </a:ext>
            </a:extLst>
          </p:cNvPr>
          <p:cNvSpPr/>
          <p:nvPr userDrawn="1"/>
        </p:nvSpPr>
        <p:spPr>
          <a:xfrm>
            <a:off x="9747712" y="6247663"/>
            <a:ext cx="2061708" cy="278259"/>
          </a:xfrm>
          <a:custGeom>
            <a:avLst/>
            <a:gdLst/>
            <a:ahLst/>
            <a:cxnLst/>
            <a:rect l="l" t="t" r="r" b="b"/>
            <a:pathLst>
              <a:path w="3167491" h="427502">
                <a:moveTo>
                  <a:pt x="0" y="0"/>
                </a:moveTo>
                <a:lnTo>
                  <a:pt x="3167491" y="0"/>
                </a:lnTo>
                <a:lnTo>
                  <a:pt x="3167491" y="427501"/>
                </a:lnTo>
                <a:lnTo>
                  <a:pt x="0" y="427501"/>
                </a:lnTo>
                <a:lnTo>
                  <a:pt x="0" y="0"/>
                </a:lnTo>
                <a:close/>
              </a:path>
            </a:pathLst>
          </a:custGeom>
          <a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pt-BR" sz="468" dirty="0"/>
          </a:p>
        </p:txBody>
      </p:sp>
    </p:spTree>
    <p:extLst>
      <p:ext uri="{BB962C8B-B14F-4D97-AF65-F5344CB8AC3E}">
        <p14:creationId xmlns:p14="http://schemas.microsoft.com/office/powerpoint/2010/main" val="34191276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tângulo 15">
            <a:extLst>
              <a:ext uri="{FF2B5EF4-FFF2-40B4-BE49-F238E27FC236}">
                <a16:creationId xmlns:a16="http://schemas.microsoft.com/office/drawing/2014/main" id="{51ACEC36-F714-6BC1-30C3-233BE382FB4D}"/>
              </a:ext>
            </a:extLst>
          </p:cNvPr>
          <p:cNvSpPr/>
          <p:nvPr userDrawn="1"/>
        </p:nvSpPr>
        <p:spPr>
          <a:xfrm>
            <a:off x="0" y="0"/>
            <a:ext cx="12204284" cy="6874834"/>
          </a:xfrm>
          <a:prstGeom prst="rect">
            <a:avLst/>
          </a:prstGeom>
          <a:solidFill>
            <a:srgbClr val="0015BC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2000" dirty="0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4A1F1EE8-14B8-3652-80F1-8FEAEFE5146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96000" y="2806871"/>
            <a:ext cx="6108284" cy="2114602"/>
          </a:xfrm>
          <a:prstGeom prst="rect">
            <a:avLst/>
          </a:prstGeom>
        </p:spPr>
        <p:txBody>
          <a:bodyPr/>
          <a:lstStyle>
            <a:lvl1pPr>
              <a:defRPr b="1">
                <a:solidFill>
                  <a:schemeClr val="bg1"/>
                </a:solidFill>
              </a:defRPr>
            </a:lvl1pPr>
          </a:lstStyle>
          <a:p>
            <a:r>
              <a:rPr lang="pt-BR" dirty="0"/>
              <a:t>CLIQUE PARA EDITAR O TÍTULO MESTRE</a:t>
            </a:r>
          </a:p>
        </p:txBody>
      </p:sp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id="{BEA3D116-185A-E3F9-41E0-3F3AA45B7D0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028700" y="6448425"/>
            <a:ext cx="2743200" cy="365125"/>
          </a:xfrm>
          <a:prstGeom prst="rect">
            <a:avLst/>
          </a:prstGeom>
        </p:spPr>
        <p:txBody>
          <a:bodyPr/>
          <a:lstStyle/>
          <a:p>
            <a:fld id="{669C0830-0807-44FD-B79E-094029A73BFD}" type="datetimeFigureOut">
              <a:rPr lang="pt-BR" smtClean="0"/>
              <a:t>30/09/2025</a:t>
            </a:fld>
            <a:endParaRPr lang="pt-BR" dirty="0"/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1D6400FE-4D8E-D0DD-5219-AF355539C0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433347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pt-BR" dirty="0"/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E6171349-E8A8-8E6D-8C0E-505F1BBB65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0" y="6451600"/>
            <a:ext cx="838200" cy="387350"/>
          </a:xfrm>
          <a:prstGeom prst="rect">
            <a:avLst/>
          </a:prstGeom>
        </p:spPr>
        <p:txBody>
          <a:bodyPr/>
          <a:lstStyle/>
          <a:p>
            <a:fld id="{CCDFB125-DAB1-4224-A27E-9ACC57B646EB}" type="slidenum">
              <a:rPr lang="pt-BR" smtClean="0"/>
              <a:t>‹nº›</a:t>
            </a:fld>
            <a:endParaRPr lang="pt-BR" dirty="0"/>
          </a:p>
        </p:txBody>
      </p:sp>
      <p:sp>
        <p:nvSpPr>
          <p:cNvPr id="8" name="Freeform 3">
            <a:extLst>
              <a:ext uri="{FF2B5EF4-FFF2-40B4-BE49-F238E27FC236}">
                <a16:creationId xmlns:a16="http://schemas.microsoft.com/office/drawing/2014/main" id="{2F41987B-0382-AAED-09FC-96450ED1B9A1}"/>
              </a:ext>
            </a:extLst>
          </p:cNvPr>
          <p:cNvSpPr/>
          <p:nvPr userDrawn="1"/>
        </p:nvSpPr>
        <p:spPr>
          <a:xfrm>
            <a:off x="0" y="0"/>
            <a:ext cx="8325118" cy="6107340"/>
          </a:xfrm>
          <a:custGeom>
            <a:avLst/>
            <a:gdLst/>
            <a:ahLst/>
            <a:cxnLst/>
            <a:rect l="l" t="t" r="r" b="b"/>
            <a:pathLst>
              <a:path w="12478512" h="9154287">
                <a:moveTo>
                  <a:pt x="6151753" y="0"/>
                </a:moveTo>
                <a:cubicBezTo>
                  <a:pt x="5774055" y="182245"/>
                  <a:pt x="5414264" y="404368"/>
                  <a:pt x="5078603" y="664083"/>
                </a:cubicBezTo>
                <a:lnTo>
                  <a:pt x="0" y="4593844"/>
                </a:lnTo>
                <a:lnTo>
                  <a:pt x="0" y="9154287"/>
                </a:lnTo>
                <a:cubicBezTo>
                  <a:pt x="700024" y="8941943"/>
                  <a:pt x="1360551" y="8603107"/>
                  <a:pt x="1946910" y="8149336"/>
                </a:cubicBezTo>
                <a:lnTo>
                  <a:pt x="12478512" y="0"/>
                </a:lnTo>
                <a:close/>
              </a:path>
            </a:pathLst>
          </a:custGeom>
          <a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pt-BR" sz="468" dirty="0"/>
          </a:p>
        </p:txBody>
      </p:sp>
      <p:grpSp>
        <p:nvGrpSpPr>
          <p:cNvPr id="9" name="Group 4">
            <a:extLst>
              <a:ext uri="{FF2B5EF4-FFF2-40B4-BE49-F238E27FC236}">
                <a16:creationId xmlns:a16="http://schemas.microsoft.com/office/drawing/2014/main" id="{84353B51-D789-A67A-5CA6-89D3F06E29C3}"/>
              </a:ext>
            </a:extLst>
          </p:cNvPr>
          <p:cNvGrpSpPr/>
          <p:nvPr userDrawn="1"/>
        </p:nvGrpSpPr>
        <p:grpSpPr>
          <a:xfrm>
            <a:off x="0" y="0"/>
            <a:ext cx="2638118" cy="1983808"/>
            <a:chOff x="0" y="0"/>
            <a:chExt cx="3954272" cy="2973527"/>
          </a:xfrm>
        </p:grpSpPr>
        <p:sp>
          <p:nvSpPr>
            <p:cNvPr id="10" name="Freeform 5">
              <a:extLst>
                <a:ext uri="{FF2B5EF4-FFF2-40B4-BE49-F238E27FC236}">
                  <a16:creationId xmlns:a16="http://schemas.microsoft.com/office/drawing/2014/main" id="{CC408677-A94F-139A-D53A-EBD46032582A}"/>
                </a:ext>
              </a:extLst>
            </p:cNvPr>
            <p:cNvSpPr/>
            <p:nvPr/>
          </p:nvSpPr>
          <p:spPr>
            <a:xfrm>
              <a:off x="0" y="0"/>
              <a:ext cx="3954272" cy="2973578"/>
            </a:xfrm>
            <a:custGeom>
              <a:avLst/>
              <a:gdLst/>
              <a:ahLst/>
              <a:cxnLst/>
              <a:rect l="l" t="t" r="r" b="b"/>
              <a:pathLst>
                <a:path w="3954272" h="2973578">
                  <a:moveTo>
                    <a:pt x="0" y="0"/>
                  </a:moveTo>
                  <a:lnTo>
                    <a:pt x="0" y="2973578"/>
                  </a:lnTo>
                  <a:lnTo>
                    <a:pt x="3954272" y="0"/>
                  </a:lnTo>
                  <a:close/>
                </a:path>
              </a:pathLst>
            </a:custGeom>
            <a:blipFill>
              <a:blip r:embed="rId3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pt-BR" sz="468" dirty="0"/>
            </a:p>
          </p:txBody>
        </p:sp>
      </p:grpSp>
      <p:sp>
        <p:nvSpPr>
          <p:cNvPr id="11" name="Freeform 11">
            <a:extLst>
              <a:ext uri="{FF2B5EF4-FFF2-40B4-BE49-F238E27FC236}">
                <a16:creationId xmlns:a16="http://schemas.microsoft.com/office/drawing/2014/main" id="{7C6D2577-F7B3-BC19-160F-48A047DFBEAB}"/>
              </a:ext>
            </a:extLst>
          </p:cNvPr>
          <p:cNvSpPr/>
          <p:nvPr userDrawn="1"/>
        </p:nvSpPr>
        <p:spPr>
          <a:xfrm>
            <a:off x="1340528" y="1873055"/>
            <a:ext cx="10844707" cy="5001779"/>
          </a:xfrm>
          <a:custGeom>
            <a:avLst/>
            <a:gdLst>
              <a:gd name="connsiteX0" fmla="*/ 13716000 w 13716000"/>
              <a:gd name="connsiteY0" fmla="*/ 0 h 6638925"/>
              <a:gd name="connsiteX1" fmla="*/ 8275701 w 13716000"/>
              <a:gd name="connsiteY1" fmla="*/ 1270 h 6638925"/>
              <a:gd name="connsiteX2" fmla="*/ 8271764 w 13716000"/>
              <a:gd name="connsiteY2" fmla="*/ 1270 h 6638925"/>
              <a:gd name="connsiteX3" fmla="*/ 8268589 w 13716000"/>
              <a:gd name="connsiteY3" fmla="*/ 3683 h 6638925"/>
              <a:gd name="connsiteX4" fmla="*/ 0 w 13716000"/>
              <a:gd name="connsiteY4" fmla="*/ 6221476 h 6638925"/>
              <a:gd name="connsiteX5" fmla="*/ 0 w 13716000"/>
              <a:gd name="connsiteY5" fmla="*/ 6251321 h 6638925"/>
              <a:gd name="connsiteX6" fmla="*/ 8279765 w 13716000"/>
              <a:gd name="connsiteY6" fmla="*/ 25146 h 6638925"/>
              <a:gd name="connsiteX7" fmla="*/ 13716000 w 13716000"/>
              <a:gd name="connsiteY7" fmla="*/ 23876 h 6638925"/>
              <a:gd name="connsiteX8" fmla="*/ 13716000 w 13716000"/>
              <a:gd name="connsiteY8" fmla="*/ 0 h 6638925"/>
              <a:gd name="connsiteX9" fmla="*/ 13716000 w 13716000"/>
              <a:gd name="connsiteY9" fmla="*/ 826516 h 6638925"/>
              <a:gd name="connsiteX10" fmla="*/ 6020181 w 13716000"/>
              <a:gd name="connsiteY10" fmla="*/ 6613652 h 6638925"/>
              <a:gd name="connsiteX11" fmla="*/ 0 w 13716000"/>
              <a:gd name="connsiteY11" fmla="*/ 6615049 h 6638925"/>
              <a:gd name="connsiteX12" fmla="*/ 6092040 w 13716000"/>
              <a:gd name="connsiteY12" fmla="*/ 6638925 h 6638925"/>
              <a:gd name="connsiteX13" fmla="*/ 6024118 w 13716000"/>
              <a:gd name="connsiteY13" fmla="*/ 6637401 h 6638925"/>
              <a:gd name="connsiteX14" fmla="*/ 6028055 w 13716000"/>
              <a:gd name="connsiteY14" fmla="*/ 6637401 h 6638925"/>
              <a:gd name="connsiteX15" fmla="*/ 6031230 w 13716000"/>
              <a:gd name="connsiteY15" fmla="*/ 6634988 h 6638925"/>
              <a:gd name="connsiteX16" fmla="*/ 13716000 w 13716000"/>
              <a:gd name="connsiteY16" fmla="*/ 856361 h 6638925"/>
              <a:gd name="connsiteX17" fmla="*/ 13716000 w 13716000"/>
              <a:gd name="connsiteY17" fmla="*/ 826516 h 6638925"/>
              <a:gd name="connsiteX0" fmla="*/ 14187338 w 14187338"/>
              <a:gd name="connsiteY0" fmla="*/ 0 h 6638925"/>
              <a:gd name="connsiteX1" fmla="*/ 8747039 w 14187338"/>
              <a:gd name="connsiteY1" fmla="*/ 1270 h 6638925"/>
              <a:gd name="connsiteX2" fmla="*/ 8743102 w 14187338"/>
              <a:gd name="connsiteY2" fmla="*/ 1270 h 6638925"/>
              <a:gd name="connsiteX3" fmla="*/ 8739927 w 14187338"/>
              <a:gd name="connsiteY3" fmla="*/ 3683 h 6638925"/>
              <a:gd name="connsiteX4" fmla="*/ 471338 w 14187338"/>
              <a:gd name="connsiteY4" fmla="*/ 6221476 h 6638925"/>
              <a:gd name="connsiteX5" fmla="*/ 0 w 14187338"/>
              <a:gd name="connsiteY5" fmla="*/ 6604825 h 6638925"/>
              <a:gd name="connsiteX6" fmla="*/ 8751103 w 14187338"/>
              <a:gd name="connsiteY6" fmla="*/ 25146 h 6638925"/>
              <a:gd name="connsiteX7" fmla="*/ 14187338 w 14187338"/>
              <a:gd name="connsiteY7" fmla="*/ 23876 h 6638925"/>
              <a:gd name="connsiteX8" fmla="*/ 14187338 w 14187338"/>
              <a:gd name="connsiteY8" fmla="*/ 0 h 6638925"/>
              <a:gd name="connsiteX9" fmla="*/ 14187338 w 14187338"/>
              <a:gd name="connsiteY9" fmla="*/ 826516 h 6638925"/>
              <a:gd name="connsiteX10" fmla="*/ 6491519 w 14187338"/>
              <a:gd name="connsiteY10" fmla="*/ 6613652 h 6638925"/>
              <a:gd name="connsiteX11" fmla="*/ 471338 w 14187338"/>
              <a:gd name="connsiteY11" fmla="*/ 6615049 h 6638925"/>
              <a:gd name="connsiteX12" fmla="*/ 6563378 w 14187338"/>
              <a:gd name="connsiteY12" fmla="*/ 6638925 h 6638925"/>
              <a:gd name="connsiteX13" fmla="*/ 6495456 w 14187338"/>
              <a:gd name="connsiteY13" fmla="*/ 6637401 h 6638925"/>
              <a:gd name="connsiteX14" fmla="*/ 6499393 w 14187338"/>
              <a:gd name="connsiteY14" fmla="*/ 6637401 h 6638925"/>
              <a:gd name="connsiteX15" fmla="*/ 6502568 w 14187338"/>
              <a:gd name="connsiteY15" fmla="*/ 6634988 h 6638925"/>
              <a:gd name="connsiteX16" fmla="*/ 14187338 w 14187338"/>
              <a:gd name="connsiteY16" fmla="*/ 856361 h 6638925"/>
              <a:gd name="connsiteX17" fmla="*/ 14187338 w 14187338"/>
              <a:gd name="connsiteY17" fmla="*/ 826516 h 66389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14187338" h="6638925">
                <a:moveTo>
                  <a:pt x="14187338" y="0"/>
                </a:moveTo>
                <a:lnTo>
                  <a:pt x="8747039" y="1270"/>
                </a:lnTo>
                <a:lnTo>
                  <a:pt x="8743102" y="1270"/>
                </a:lnTo>
                <a:lnTo>
                  <a:pt x="8739927" y="3683"/>
                </a:lnTo>
                <a:lnTo>
                  <a:pt x="471338" y="6221476"/>
                </a:lnTo>
                <a:lnTo>
                  <a:pt x="0" y="6604825"/>
                </a:lnTo>
                <a:lnTo>
                  <a:pt x="8751103" y="25146"/>
                </a:lnTo>
                <a:lnTo>
                  <a:pt x="14187338" y="23876"/>
                </a:lnTo>
                <a:lnTo>
                  <a:pt x="14187338" y="0"/>
                </a:lnTo>
                <a:close/>
                <a:moveTo>
                  <a:pt x="14187338" y="826516"/>
                </a:moveTo>
                <a:lnTo>
                  <a:pt x="6491519" y="6613652"/>
                </a:lnTo>
                <a:lnTo>
                  <a:pt x="471338" y="6615049"/>
                </a:lnTo>
                <a:lnTo>
                  <a:pt x="6563378" y="6638925"/>
                </a:lnTo>
                <a:lnTo>
                  <a:pt x="6495456" y="6637401"/>
                </a:lnTo>
                <a:lnTo>
                  <a:pt x="6499393" y="6637401"/>
                </a:lnTo>
                <a:lnTo>
                  <a:pt x="6502568" y="6634988"/>
                </a:lnTo>
                <a:lnTo>
                  <a:pt x="14187338" y="856361"/>
                </a:lnTo>
                <a:lnTo>
                  <a:pt x="14187338" y="826516"/>
                </a:lnTo>
                <a:close/>
              </a:path>
            </a:pathLst>
          </a:custGeom>
          <a:solidFill>
            <a:srgbClr val="07CEEF">
              <a:alpha val="32941"/>
            </a:srgbClr>
          </a:solidFill>
        </p:spPr>
        <p:txBody>
          <a:bodyPr/>
          <a:lstStyle/>
          <a:p>
            <a:endParaRPr lang="pt-BR" sz="468" dirty="0"/>
          </a:p>
        </p:txBody>
      </p:sp>
      <p:sp>
        <p:nvSpPr>
          <p:cNvPr id="12" name="Freeform 9">
            <a:extLst>
              <a:ext uri="{FF2B5EF4-FFF2-40B4-BE49-F238E27FC236}">
                <a16:creationId xmlns:a16="http://schemas.microsoft.com/office/drawing/2014/main" id="{BB2DA9FA-678F-86B8-FBD6-FF75BEE6F6B4}"/>
              </a:ext>
            </a:extLst>
          </p:cNvPr>
          <p:cNvSpPr/>
          <p:nvPr userDrawn="1"/>
        </p:nvSpPr>
        <p:spPr>
          <a:xfrm>
            <a:off x="6766" y="-1990"/>
            <a:ext cx="9318614" cy="6859989"/>
          </a:xfrm>
          <a:custGeom>
            <a:avLst/>
            <a:gdLst/>
            <a:ahLst/>
            <a:cxnLst/>
            <a:rect l="l" t="t" r="r" b="b"/>
            <a:pathLst>
              <a:path w="9439656" h="7304278">
                <a:moveTo>
                  <a:pt x="2880106" y="0"/>
                </a:moveTo>
                <a:cubicBezTo>
                  <a:pt x="2770632" y="73787"/>
                  <a:pt x="2663444" y="151257"/>
                  <a:pt x="2558542" y="232410"/>
                </a:cubicBezTo>
                <a:lnTo>
                  <a:pt x="0" y="2212213"/>
                </a:lnTo>
                <a:lnTo>
                  <a:pt x="0" y="2242312"/>
                </a:lnTo>
                <a:lnTo>
                  <a:pt x="2573147" y="251333"/>
                </a:lnTo>
                <a:lnTo>
                  <a:pt x="2573147" y="251333"/>
                </a:lnTo>
                <a:lnTo>
                  <a:pt x="2573147" y="251333"/>
                </a:lnTo>
                <a:cubicBezTo>
                  <a:pt x="2687066" y="163195"/>
                  <a:pt x="2803779" y="79375"/>
                  <a:pt x="2923032" y="0"/>
                </a:cubicBezTo>
                <a:close/>
                <a:moveTo>
                  <a:pt x="9400667" y="0"/>
                </a:moveTo>
                <a:lnTo>
                  <a:pt x="0" y="7274179"/>
                </a:lnTo>
                <a:lnTo>
                  <a:pt x="0" y="7304278"/>
                </a:lnTo>
                <a:lnTo>
                  <a:pt x="9439656" y="0"/>
                </a:lnTo>
                <a:close/>
              </a:path>
            </a:pathLst>
          </a:custGeom>
          <a:solidFill>
            <a:srgbClr val="07CEEF">
              <a:alpha val="32941"/>
            </a:srgbClr>
          </a:solidFill>
        </p:spPr>
        <p:txBody>
          <a:bodyPr/>
          <a:lstStyle/>
          <a:p>
            <a:endParaRPr lang="pt-BR" sz="468" dirty="0"/>
          </a:p>
        </p:txBody>
      </p:sp>
      <p:sp>
        <p:nvSpPr>
          <p:cNvPr id="13" name="Freeform 13">
            <a:extLst>
              <a:ext uri="{FF2B5EF4-FFF2-40B4-BE49-F238E27FC236}">
                <a16:creationId xmlns:a16="http://schemas.microsoft.com/office/drawing/2014/main" id="{4BCFA445-00D6-782B-60F8-40D9E5882174}"/>
              </a:ext>
            </a:extLst>
          </p:cNvPr>
          <p:cNvSpPr/>
          <p:nvPr userDrawn="1"/>
        </p:nvSpPr>
        <p:spPr>
          <a:xfrm>
            <a:off x="8695418" y="4889479"/>
            <a:ext cx="2962549" cy="629149"/>
          </a:xfrm>
          <a:custGeom>
            <a:avLst/>
            <a:gdLst/>
            <a:ahLst/>
            <a:cxnLst/>
            <a:rect l="l" t="t" r="r" b="b"/>
            <a:pathLst>
              <a:path w="5925098" h="1258297">
                <a:moveTo>
                  <a:pt x="0" y="0"/>
                </a:moveTo>
                <a:lnTo>
                  <a:pt x="5925098" y="0"/>
                </a:lnTo>
                <a:lnTo>
                  <a:pt x="5925098" y="1258297"/>
                </a:lnTo>
                <a:lnTo>
                  <a:pt x="0" y="1258297"/>
                </a:lnTo>
                <a:lnTo>
                  <a:pt x="0" y="0"/>
                </a:lnTo>
                <a:close/>
              </a:path>
            </a:pathLst>
          </a:custGeom>
          <a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pt-BR" sz="468" dirty="0"/>
          </a:p>
        </p:txBody>
      </p:sp>
      <p:sp>
        <p:nvSpPr>
          <p:cNvPr id="14" name="CaixaDeTexto 13">
            <a:extLst>
              <a:ext uri="{FF2B5EF4-FFF2-40B4-BE49-F238E27FC236}">
                <a16:creationId xmlns:a16="http://schemas.microsoft.com/office/drawing/2014/main" id="{7385000B-4527-126F-4C0D-84C99B6B6A85}"/>
              </a:ext>
            </a:extLst>
          </p:cNvPr>
          <p:cNvSpPr txBox="1"/>
          <p:nvPr userDrawn="1"/>
        </p:nvSpPr>
        <p:spPr>
          <a:xfrm>
            <a:off x="8695417" y="5478093"/>
            <a:ext cx="2962549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105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Talento para </a:t>
            </a:r>
            <a:r>
              <a:rPr lang="pt-BR" sz="105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construir futuros mais seguros</a:t>
            </a:r>
          </a:p>
        </p:txBody>
      </p:sp>
    </p:spTree>
    <p:extLst>
      <p:ext uri="{BB962C8B-B14F-4D97-AF65-F5344CB8AC3E}">
        <p14:creationId xmlns:p14="http://schemas.microsoft.com/office/powerpoint/2010/main" val="32719680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>
            <a:extLst>
              <a:ext uri="{FF2B5EF4-FFF2-40B4-BE49-F238E27FC236}">
                <a16:creationId xmlns:a16="http://schemas.microsoft.com/office/drawing/2014/main" id="{5B84871C-0A7F-B938-75FA-DDA9880F715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69C0830-0807-44FD-B79E-094029A73BFD}" type="datetimeFigureOut">
              <a:rPr lang="pt-BR" smtClean="0"/>
              <a:t>30/09/2025</a:t>
            </a:fld>
            <a:endParaRPr lang="pt-BR" dirty="0"/>
          </a:p>
        </p:txBody>
      </p:sp>
      <p:sp>
        <p:nvSpPr>
          <p:cNvPr id="3" name="Espaço Reservado para Rodapé 2">
            <a:extLst>
              <a:ext uri="{FF2B5EF4-FFF2-40B4-BE49-F238E27FC236}">
                <a16:creationId xmlns:a16="http://schemas.microsoft.com/office/drawing/2014/main" id="{14E7DA18-9AAD-3438-A38D-45686E04CF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603A3986-6818-A249-DD77-B19AA10C92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0" y="6470650"/>
            <a:ext cx="2743200" cy="365125"/>
          </a:xfrm>
          <a:prstGeom prst="rect">
            <a:avLst/>
          </a:prstGeom>
        </p:spPr>
        <p:txBody>
          <a:bodyPr/>
          <a:lstStyle/>
          <a:p>
            <a:fld id="{CCDFB125-DAB1-4224-A27E-9ACC57B646EB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85590419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0EE7E8A-7AB6-5272-F5E8-5F2667E84F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>
            <a:extLst>
              <a:ext uri="{FF2B5EF4-FFF2-40B4-BE49-F238E27FC236}">
                <a16:creationId xmlns:a16="http://schemas.microsoft.com/office/drawing/2014/main" id="{06B37583-44B9-7167-19C0-815FE068CF1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 dirty="0"/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946A88FF-F7F3-F529-CFD3-E687EFBA069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452C42DF-1E18-7BB2-710F-804A5DEA90B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69C0830-0807-44FD-B79E-094029A73BFD}" type="datetimeFigureOut">
              <a:rPr lang="pt-BR" smtClean="0"/>
              <a:t>30/09/2025</a:t>
            </a:fld>
            <a:endParaRPr lang="pt-BR" dirty="0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D838C44B-5AB2-45E9-822C-225AB799EA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pt-BR" dirty="0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C5F38041-E52E-378A-A56C-6BD56B2DD5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0" y="6470650"/>
            <a:ext cx="2743200" cy="365125"/>
          </a:xfrm>
          <a:prstGeom prst="rect">
            <a:avLst/>
          </a:prstGeom>
        </p:spPr>
        <p:txBody>
          <a:bodyPr/>
          <a:lstStyle/>
          <a:p>
            <a:fld id="{CCDFB125-DAB1-4224-A27E-9ACC57B646EB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6621969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9A38F27-E8E8-B87B-3A33-0D8ED109D6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06354" y="2103437"/>
            <a:ext cx="6972116" cy="2114602"/>
          </a:xfrm>
          <a:prstGeom prst="rect">
            <a:avLst/>
          </a:prstGeo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65C9C773-7EDB-35BE-2CCD-9DC776D6912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1245E9E7-D577-486D-6575-5F724B39ECC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69C0830-0807-44FD-B79E-094029A73BFD}" type="datetimeFigureOut">
              <a:rPr lang="pt-BR" smtClean="0"/>
              <a:t>30/09/2025</a:t>
            </a:fld>
            <a:endParaRPr lang="pt-BR" dirty="0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D5D1EC23-C518-6BDB-7913-54670AE06E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pt-BR" dirty="0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B75EDF3D-07D5-DDAD-4B97-DF82E9109F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0" y="6470650"/>
            <a:ext cx="2743200" cy="365125"/>
          </a:xfrm>
          <a:prstGeom prst="rect">
            <a:avLst/>
          </a:prstGeom>
        </p:spPr>
        <p:txBody>
          <a:bodyPr/>
          <a:lstStyle/>
          <a:p>
            <a:fld id="{CCDFB125-DAB1-4224-A27E-9ACC57B646EB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53947128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005321B9-FEE0-1EDA-9ED2-C01310A35CB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AEAB03EC-CE42-C87F-8981-405421DD92B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A82487FE-C663-0B1A-96E2-25D1C97FAFF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69C0830-0807-44FD-B79E-094029A73BFD}" type="datetimeFigureOut">
              <a:rPr lang="pt-BR" smtClean="0"/>
              <a:t>30/09/2025</a:t>
            </a:fld>
            <a:endParaRPr lang="pt-BR" dirty="0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F34600FC-B1A5-B8C4-01AD-00F4294770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pt-BR" dirty="0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FF2B57C7-E51E-ED51-34EA-5F1300731F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0" y="6470650"/>
            <a:ext cx="2743200" cy="365125"/>
          </a:xfrm>
          <a:prstGeom prst="rect">
            <a:avLst/>
          </a:prstGeom>
        </p:spPr>
        <p:txBody>
          <a:bodyPr/>
          <a:lstStyle/>
          <a:p>
            <a:fld id="{CCDFB125-DAB1-4224-A27E-9ACC57B646EB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5544790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E3D1DEE-476F-B42B-1BEB-CFEA7861E5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7D4D5393-B887-9D37-D00A-85D16117CA6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77C8D1CD-270D-9B57-DA29-C2DB1C7D5E8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066800" y="6608053"/>
            <a:ext cx="2743200" cy="241069"/>
          </a:xfrm>
        </p:spPr>
        <p:txBody>
          <a:bodyPr/>
          <a:lstStyle/>
          <a:p>
            <a:fld id="{8387ECD6-DFF6-408E-A7D4-B810229BF42F}" type="datetime1">
              <a:rPr lang="pt-BR" smtClean="0"/>
              <a:t>30/09/2025</a:t>
            </a:fld>
            <a:endParaRPr lang="pt-BR" dirty="0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5390BBA4-1941-132F-108C-1F37CB4223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608053"/>
            <a:ext cx="4114800" cy="241069"/>
          </a:xfrm>
        </p:spPr>
        <p:txBody>
          <a:bodyPr/>
          <a:lstStyle/>
          <a:p>
            <a:endParaRPr lang="pt-BR" dirty="0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170E6FB2-1103-99DA-8147-AF381B47E6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79BBB5-7DFF-4AA6-9453-4960A707AA19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2036303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FB00284-5942-9565-491F-B49D3EE378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BD6C11F1-A900-C2EF-5E4A-B1803E83115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2599E9E3-56E1-B195-3523-0A2039D8578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EA934F8E-13DA-50BC-1663-2D9F777814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6D4511-CF8C-496A-BC79-F48D326C70D3}" type="datetime1">
              <a:rPr lang="pt-BR" smtClean="0"/>
              <a:t>30/09/2025</a:t>
            </a:fld>
            <a:endParaRPr lang="pt-BR" dirty="0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61BC084B-E293-1F7A-E1FA-54E8220AC9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8D372055-2B01-5624-9219-DE4DF5FEAE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79BBB5-7DFF-4AA6-9453-4960A707AA19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8924529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F32581B-6224-4497-4149-3F2BCDECCF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Clique para editar o título Mestre</a:t>
            </a:r>
          </a:p>
        </p:txBody>
      </p:sp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id="{1E4423D4-01AF-2926-5223-7E847C5FA2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2D01F2-843E-4B4D-85F6-B69B9A244221}" type="datetime1">
              <a:rPr lang="pt-BR" smtClean="0"/>
              <a:t>30/09/2025</a:t>
            </a:fld>
            <a:endParaRPr lang="pt-BR" dirty="0"/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609A487B-1EB1-A6D6-9154-A2D9587D73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DC422387-E423-BA18-594B-83FE194316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79BBB5-7DFF-4AA6-9453-4960A707AA19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9787607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30CDCFC0-3ADD-92F8-4DE3-BB22325E282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85684" y="6538912"/>
            <a:ext cx="2743200" cy="250825"/>
          </a:xfrm>
          <a:prstGeom prst="rect">
            <a:avLst/>
          </a:prstGeom>
        </p:spPr>
        <p:txBody>
          <a:bodyPr/>
          <a:lstStyle/>
          <a:p>
            <a:fld id="{669C0830-0807-44FD-B79E-094029A73BFD}" type="datetimeFigureOut">
              <a:rPr lang="pt-BR" smtClean="0"/>
              <a:t>30/09/2025</a:t>
            </a:fld>
            <a:endParaRPr lang="pt-BR" dirty="0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B62DBEA4-196D-5604-E26F-F53693FF4B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481761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pt-BR" dirty="0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5B7784FC-147D-8EB3-0A03-41957C4612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0" y="6538912"/>
            <a:ext cx="838200" cy="319088"/>
          </a:xfrm>
          <a:prstGeom prst="rect">
            <a:avLst/>
          </a:prstGeom>
        </p:spPr>
        <p:txBody>
          <a:bodyPr/>
          <a:lstStyle/>
          <a:p>
            <a:fld id="{CCDFB125-DAB1-4224-A27E-9ACC57B646EB}" type="slidenum">
              <a:rPr lang="pt-BR" smtClean="0"/>
              <a:t>‹nº›</a:t>
            </a:fld>
            <a:endParaRPr lang="pt-BR" dirty="0"/>
          </a:p>
        </p:txBody>
      </p:sp>
      <p:sp>
        <p:nvSpPr>
          <p:cNvPr id="9" name="Freeform 2">
            <a:extLst>
              <a:ext uri="{FF2B5EF4-FFF2-40B4-BE49-F238E27FC236}">
                <a16:creationId xmlns:a16="http://schemas.microsoft.com/office/drawing/2014/main" id="{C47AA447-2043-D862-731E-3F076F386A05}"/>
              </a:ext>
            </a:extLst>
          </p:cNvPr>
          <p:cNvSpPr/>
          <p:nvPr userDrawn="1"/>
        </p:nvSpPr>
        <p:spPr>
          <a:xfrm>
            <a:off x="-1" y="-8329"/>
            <a:ext cx="12192001" cy="7235375"/>
          </a:xfrm>
          <a:custGeom>
            <a:avLst/>
            <a:gdLst/>
            <a:ahLst/>
            <a:cxnLst/>
            <a:rect l="l" t="t" r="r" b="b"/>
            <a:pathLst>
              <a:path w="21128035" h="14076553">
                <a:moveTo>
                  <a:pt x="0" y="0"/>
                </a:moveTo>
                <a:lnTo>
                  <a:pt x="21128036" y="0"/>
                </a:lnTo>
                <a:lnTo>
                  <a:pt x="21128036" y="14076553"/>
                </a:lnTo>
                <a:lnTo>
                  <a:pt x="0" y="14076553"/>
                </a:lnTo>
                <a:lnTo>
                  <a:pt x="0" y="0"/>
                </a:lnTo>
                <a:close/>
              </a:path>
            </a:pathLst>
          </a:custGeom>
          <a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pt-BR" sz="468" dirty="0"/>
          </a:p>
        </p:txBody>
      </p:sp>
      <p:pic>
        <p:nvPicPr>
          <p:cNvPr id="10" name="Imagem 9">
            <a:extLst>
              <a:ext uri="{FF2B5EF4-FFF2-40B4-BE49-F238E27FC236}">
                <a16:creationId xmlns:a16="http://schemas.microsoft.com/office/drawing/2014/main" id="{524BEC4B-0251-9DBC-6CFD-96DB0E57E34B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6632" r="10143"/>
          <a:stretch/>
        </p:blipFill>
        <p:spPr>
          <a:xfrm>
            <a:off x="0" y="1772823"/>
            <a:ext cx="12192000" cy="3250235"/>
          </a:xfrm>
          <a:prstGeom prst="rect">
            <a:avLst/>
          </a:prstGeom>
        </p:spPr>
      </p:pic>
      <p:grpSp>
        <p:nvGrpSpPr>
          <p:cNvPr id="11" name="Group 9">
            <a:extLst>
              <a:ext uri="{FF2B5EF4-FFF2-40B4-BE49-F238E27FC236}">
                <a16:creationId xmlns:a16="http://schemas.microsoft.com/office/drawing/2014/main" id="{9107B80B-29FB-F9D3-1B2A-BB32B356C98E}"/>
              </a:ext>
            </a:extLst>
          </p:cNvPr>
          <p:cNvGrpSpPr/>
          <p:nvPr userDrawn="1"/>
        </p:nvGrpSpPr>
        <p:grpSpPr>
          <a:xfrm>
            <a:off x="2510646" y="159093"/>
            <a:ext cx="1131177" cy="4648881"/>
            <a:chOff x="0" y="-76200"/>
            <a:chExt cx="514354" cy="1937151"/>
          </a:xfrm>
        </p:grpSpPr>
        <p:sp>
          <p:nvSpPr>
            <p:cNvPr id="12" name="Freeform 10">
              <a:extLst>
                <a:ext uri="{FF2B5EF4-FFF2-40B4-BE49-F238E27FC236}">
                  <a16:creationId xmlns:a16="http://schemas.microsoft.com/office/drawing/2014/main" id="{7D05D796-0B73-D32D-3A64-A3719A42EA73}"/>
                </a:ext>
              </a:extLst>
            </p:cNvPr>
            <p:cNvSpPr/>
            <p:nvPr/>
          </p:nvSpPr>
          <p:spPr>
            <a:xfrm>
              <a:off x="0" y="0"/>
              <a:ext cx="514354" cy="1860951"/>
            </a:xfrm>
            <a:custGeom>
              <a:avLst/>
              <a:gdLst/>
              <a:ahLst/>
              <a:cxnLst/>
              <a:rect l="l" t="t" r="r" b="b"/>
              <a:pathLst>
                <a:path w="514354" h="1860951">
                  <a:moveTo>
                    <a:pt x="0" y="0"/>
                  </a:moveTo>
                  <a:lnTo>
                    <a:pt x="514354" y="0"/>
                  </a:lnTo>
                  <a:lnTo>
                    <a:pt x="514354" y="1860951"/>
                  </a:lnTo>
                  <a:lnTo>
                    <a:pt x="0" y="1860951"/>
                  </a:lnTo>
                  <a:close/>
                </a:path>
              </a:pathLst>
            </a:custGeom>
            <a:solidFill>
              <a:srgbClr val="07CEEF"/>
            </a:solidFill>
          </p:spPr>
          <p:txBody>
            <a:bodyPr/>
            <a:lstStyle/>
            <a:p>
              <a:endParaRPr lang="pt-BR" sz="468" dirty="0"/>
            </a:p>
          </p:txBody>
        </p:sp>
        <p:sp>
          <p:nvSpPr>
            <p:cNvPr id="13" name="TextBox 11">
              <a:extLst>
                <a:ext uri="{FF2B5EF4-FFF2-40B4-BE49-F238E27FC236}">
                  <a16:creationId xmlns:a16="http://schemas.microsoft.com/office/drawing/2014/main" id="{0941BA43-FACF-9FBE-A47E-1AD3A403D167}"/>
                </a:ext>
              </a:extLst>
            </p:cNvPr>
            <p:cNvSpPr txBox="1"/>
            <p:nvPr/>
          </p:nvSpPr>
          <p:spPr>
            <a:xfrm>
              <a:off x="0" y="-76200"/>
              <a:ext cx="514354" cy="1937151"/>
            </a:xfrm>
            <a:prstGeom prst="rect">
              <a:avLst/>
            </a:prstGeom>
          </p:spPr>
          <p:txBody>
            <a:bodyPr lIns="25400" tIns="25400" rIns="25400" bIns="25400" rtlCol="0" anchor="ctr"/>
            <a:lstStyle/>
            <a:p>
              <a:pPr algn="ctr">
                <a:lnSpc>
                  <a:spcPts val="1330"/>
                </a:lnSpc>
              </a:pPr>
              <a:endParaRPr sz="468" dirty="0"/>
            </a:p>
          </p:txBody>
        </p:sp>
      </p:grpSp>
      <p:sp>
        <p:nvSpPr>
          <p:cNvPr id="14" name="Freeform 15">
            <a:extLst>
              <a:ext uri="{FF2B5EF4-FFF2-40B4-BE49-F238E27FC236}">
                <a16:creationId xmlns:a16="http://schemas.microsoft.com/office/drawing/2014/main" id="{2A9C1E68-9989-312C-479F-0CD924A902F8}"/>
              </a:ext>
            </a:extLst>
          </p:cNvPr>
          <p:cNvSpPr/>
          <p:nvPr userDrawn="1"/>
        </p:nvSpPr>
        <p:spPr>
          <a:xfrm>
            <a:off x="4399470" y="5724055"/>
            <a:ext cx="3431924" cy="728829"/>
          </a:xfrm>
          <a:custGeom>
            <a:avLst/>
            <a:gdLst/>
            <a:ahLst/>
            <a:cxnLst/>
            <a:rect l="l" t="t" r="r" b="b"/>
            <a:pathLst>
              <a:path w="5925098" h="1258297">
                <a:moveTo>
                  <a:pt x="0" y="0"/>
                </a:moveTo>
                <a:lnTo>
                  <a:pt x="5925098" y="0"/>
                </a:lnTo>
                <a:lnTo>
                  <a:pt x="5925098" y="1258297"/>
                </a:lnTo>
                <a:lnTo>
                  <a:pt x="0" y="1258297"/>
                </a:lnTo>
                <a:lnTo>
                  <a:pt x="0" y="0"/>
                </a:lnTo>
                <a:close/>
              </a:path>
            </a:pathLst>
          </a:custGeom>
          <a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pt-BR" sz="468" dirty="0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D2B4816B-537C-C98F-05AA-3E1437BA94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5999" y="2009158"/>
            <a:ext cx="6076951" cy="3013900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ctr">
              <a:defRPr sz="3600" b="1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pt-BR" dirty="0"/>
              <a:t>Clique para editar o título Mestre</a:t>
            </a:r>
          </a:p>
        </p:txBody>
      </p:sp>
    </p:spTree>
    <p:extLst>
      <p:ext uri="{BB962C8B-B14F-4D97-AF65-F5344CB8AC3E}">
        <p14:creationId xmlns:p14="http://schemas.microsoft.com/office/powerpoint/2010/main" val="1427448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4BAFE8CD-B685-3497-42B3-DE19AA52C11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69C0830-0807-44FD-B79E-094029A73BFD}" type="datetimeFigureOut">
              <a:rPr lang="pt-BR" smtClean="0"/>
              <a:t>30/09/2025</a:t>
            </a:fld>
            <a:endParaRPr lang="pt-BR" dirty="0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158FAE7A-433B-08E3-B42A-65605D2949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pt-BR" dirty="0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43832288-81A4-5684-FE63-25F26D99F9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0" y="6470650"/>
            <a:ext cx="2743200" cy="365125"/>
          </a:xfrm>
          <a:prstGeom prst="rect">
            <a:avLst/>
          </a:prstGeom>
        </p:spPr>
        <p:txBody>
          <a:bodyPr/>
          <a:lstStyle/>
          <a:p>
            <a:fld id="{CCDFB125-DAB1-4224-A27E-9ACC57B646EB}" type="slidenum">
              <a:rPr lang="pt-BR" smtClean="0"/>
              <a:t>‹nº›</a:t>
            </a:fld>
            <a:endParaRPr lang="pt-BR" dirty="0"/>
          </a:p>
        </p:txBody>
      </p:sp>
      <p:sp>
        <p:nvSpPr>
          <p:cNvPr id="8" name="Freeform 2">
            <a:extLst>
              <a:ext uri="{FF2B5EF4-FFF2-40B4-BE49-F238E27FC236}">
                <a16:creationId xmlns:a16="http://schemas.microsoft.com/office/drawing/2014/main" id="{EADF7355-543E-00BB-1346-0669BF69728D}"/>
              </a:ext>
            </a:extLst>
          </p:cNvPr>
          <p:cNvSpPr/>
          <p:nvPr userDrawn="1"/>
        </p:nvSpPr>
        <p:spPr>
          <a:xfrm>
            <a:off x="-16854" y="0"/>
            <a:ext cx="12208854" cy="6858000"/>
          </a:xfrm>
          <a:custGeom>
            <a:avLst/>
            <a:gdLst/>
            <a:ahLst/>
            <a:cxnLst/>
            <a:rect l="l" t="t" r="r" b="b"/>
            <a:pathLst>
              <a:path w="18288000" h="12184380">
                <a:moveTo>
                  <a:pt x="0" y="0"/>
                </a:moveTo>
                <a:lnTo>
                  <a:pt x="18288000" y="0"/>
                </a:lnTo>
                <a:lnTo>
                  <a:pt x="18288000" y="12184380"/>
                </a:lnTo>
                <a:lnTo>
                  <a:pt x="0" y="12184380"/>
                </a:lnTo>
                <a:lnTo>
                  <a:pt x="0" y="0"/>
                </a:lnTo>
                <a:close/>
              </a:path>
            </a:pathLst>
          </a:custGeom>
          <a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pt-BR" sz="468" dirty="0"/>
          </a:p>
        </p:txBody>
      </p:sp>
      <p:sp>
        <p:nvSpPr>
          <p:cNvPr id="9" name="Freeform 8">
            <a:extLst>
              <a:ext uri="{FF2B5EF4-FFF2-40B4-BE49-F238E27FC236}">
                <a16:creationId xmlns:a16="http://schemas.microsoft.com/office/drawing/2014/main" id="{BEB2DC46-D749-CF20-23AD-B943EA16B396}"/>
              </a:ext>
            </a:extLst>
          </p:cNvPr>
          <p:cNvSpPr/>
          <p:nvPr userDrawn="1"/>
        </p:nvSpPr>
        <p:spPr>
          <a:xfrm>
            <a:off x="-17984" y="413508"/>
            <a:ext cx="4709617" cy="3541569"/>
          </a:xfrm>
          <a:custGeom>
            <a:avLst/>
            <a:gdLst/>
            <a:ahLst/>
            <a:cxnLst/>
            <a:rect l="l" t="t" r="r" b="b"/>
            <a:pathLst>
              <a:path w="3532251" h="2656205">
                <a:moveTo>
                  <a:pt x="3532251" y="0"/>
                </a:moveTo>
                <a:lnTo>
                  <a:pt x="3514598" y="0"/>
                </a:lnTo>
                <a:lnTo>
                  <a:pt x="480314" y="762"/>
                </a:lnTo>
                <a:lnTo>
                  <a:pt x="478409" y="762"/>
                </a:lnTo>
                <a:lnTo>
                  <a:pt x="476885" y="1905"/>
                </a:lnTo>
                <a:lnTo>
                  <a:pt x="0" y="360426"/>
                </a:lnTo>
                <a:lnTo>
                  <a:pt x="0" y="375158"/>
                </a:lnTo>
                <a:lnTo>
                  <a:pt x="482219" y="12446"/>
                </a:lnTo>
                <a:lnTo>
                  <a:pt x="3496945" y="11684"/>
                </a:lnTo>
                <a:lnTo>
                  <a:pt x="0" y="2641473"/>
                </a:lnTo>
                <a:lnTo>
                  <a:pt x="0" y="2656205"/>
                </a:lnTo>
                <a:lnTo>
                  <a:pt x="3518154" y="10541"/>
                </a:lnTo>
                <a:lnTo>
                  <a:pt x="3532251" y="0"/>
                </a:lnTo>
                <a:close/>
              </a:path>
            </a:pathLst>
          </a:custGeom>
          <a:solidFill>
            <a:srgbClr val="07CEEF"/>
          </a:solidFill>
        </p:spPr>
        <p:txBody>
          <a:bodyPr/>
          <a:lstStyle/>
          <a:p>
            <a:endParaRPr lang="pt-BR" sz="468" dirty="0"/>
          </a:p>
        </p:txBody>
      </p:sp>
      <p:sp>
        <p:nvSpPr>
          <p:cNvPr id="10" name="Freeform 7">
            <a:extLst>
              <a:ext uri="{FF2B5EF4-FFF2-40B4-BE49-F238E27FC236}">
                <a16:creationId xmlns:a16="http://schemas.microsoft.com/office/drawing/2014/main" id="{0C233DC3-BF8A-60D3-575D-A7E942F22278}"/>
              </a:ext>
            </a:extLst>
          </p:cNvPr>
          <p:cNvSpPr/>
          <p:nvPr userDrawn="1"/>
        </p:nvSpPr>
        <p:spPr>
          <a:xfrm>
            <a:off x="-17984" y="557778"/>
            <a:ext cx="9773476" cy="6209048"/>
          </a:xfrm>
          <a:custGeom>
            <a:avLst/>
            <a:gdLst/>
            <a:ahLst/>
            <a:cxnLst/>
            <a:rect l="l" t="t" r="r" b="b"/>
            <a:pathLst>
              <a:path w="7330186" h="4656836">
                <a:moveTo>
                  <a:pt x="7330186" y="0"/>
                </a:moveTo>
                <a:lnTo>
                  <a:pt x="7312914" y="0"/>
                </a:lnTo>
                <a:lnTo>
                  <a:pt x="5237099" y="508"/>
                </a:lnTo>
                <a:lnTo>
                  <a:pt x="5237099" y="508"/>
                </a:lnTo>
                <a:lnTo>
                  <a:pt x="5237099" y="508"/>
                </a:lnTo>
                <a:cubicBezTo>
                  <a:pt x="4614418" y="635"/>
                  <a:pt x="4009390" y="207518"/>
                  <a:pt x="3517011" y="588518"/>
                </a:cubicBezTo>
                <a:lnTo>
                  <a:pt x="0" y="3309874"/>
                </a:lnTo>
                <a:lnTo>
                  <a:pt x="0" y="3324733"/>
                </a:lnTo>
                <a:lnTo>
                  <a:pt x="3524250" y="597789"/>
                </a:lnTo>
                <a:lnTo>
                  <a:pt x="3524250" y="597789"/>
                </a:lnTo>
                <a:lnTo>
                  <a:pt x="3524250" y="597789"/>
                </a:lnTo>
                <a:cubicBezTo>
                  <a:pt x="4014597" y="218313"/>
                  <a:pt x="4617085" y="12319"/>
                  <a:pt x="5237226" y="12192"/>
                </a:cubicBezTo>
                <a:lnTo>
                  <a:pt x="5237226" y="12192"/>
                </a:lnTo>
                <a:lnTo>
                  <a:pt x="7295896" y="11684"/>
                </a:lnTo>
                <a:lnTo>
                  <a:pt x="2064893" y="4059428"/>
                </a:lnTo>
                <a:lnTo>
                  <a:pt x="2064893" y="4059428"/>
                </a:lnTo>
                <a:lnTo>
                  <a:pt x="2064893" y="4059428"/>
                </a:lnTo>
                <a:cubicBezTo>
                  <a:pt x="1574546" y="4438904"/>
                  <a:pt x="972058" y="4644898"/>
                  <a:pt x="352044" y="4645025"/>
                </a:cubicBezTo>
                <a:lnTo>
                  <a:pt x="0" y="4645025"/>
                </a:lnTo>
                <a:lnTo>
                  <a:pt x="0" y="4656836"/>
                </a:lnTo>
                <a:lnTo>
                  <a:pt x="351917" y="4656709"/>
                </a:lnTo>
                <a:lnTo>
                  <a:pt x="351917" y="4656709"/>
                </a:lnTo>
                <a:lnTo>
                  <a:pt x="351917" y="4656709"/>
                </a:lnTo>
                <a:cubicBezTo>
                  <a:pt x="974598" y="4656582"/>
                  <a:pt x="1579626" y="4449699"/>
                  <a:pt x="2072005" y="4068699"/>
                </a:cubicBezTo>
                <a:lnTo>
                  <a:pt x="7316597" y="10541"/>
                </a:lnTo>
                <a:lnTo>
                  <a:pt x="7330186" y="0"/>
                </a:lnTo>
                <a:close/>
              </a:path>
            </a:pathLst>
          </a:custGeom>
          <a:solidFill>
            <a:srgbClr val="07CEEF"/>
          </a:solidFill>
        </p:spPr>
        <p:txBody>
          <a:bodyPr/>
          <a:lstStyle/>
          <a:p>
            <a:endParaRPr lang="pt-BR" sz="468" dirty="0"/>
          </a:p>
        </p:txBody>
      </p:sp>
      <p:sp>
        <p:nvSpPr>
          <p:cNvPr id="11" name="Freeform 9">
            <a:extLst>
              <a:ext uri="{FF2B5EF4-FFF2-40B4-BE49-F238E27FC236}">
                <a16:creationId xmlns:a16="http://schemas.microsoft.com/office/drawing/2014/main" id="{A182CA21-1B10-65F6-5E56-994F2604C830}"/>
              </a:ext>
            </a:extLst>
          </p:cNvPr>
          <p:cNvSpPr/>
          <p:nvPr userDrawn="1"/>
        </p:nvSpPr>
        <p:spPr>
          <a:xfrm>
            <a:off x="2630868" y="2780681"/>
            <a:ext cx="9530146" cy="4105612"/>
          </a:xfrm>
          <a:custGeom>
            <a:avLst/>
            <a:gdLst/>
            <a:ahLst/>
            <a:cxnLst/>
            <a:rect l="l" t="t" r="r" b="b"/>
            <a:pathLst>
              <a:path w="7147687" h="3079242">
                <a:moveTo>
                  <a:pt x="4099433" y="11303"/>
                </a:moveTo>
                <a:lnTo>
                  <a:pt x="21082" y="3078099"/>
                </a:lnTo>
                <a:lnTo>
                  <a:pt x="17526" y="3073400"/>
                </a:lnTo>
                <a:lnTo>
                  <a:pt x="17526" y="3067558"/>
                </a:lnTo>
                <a:lnTo>
                  <a:pt x="3051810" y="3066796"/>
                </a:lnTo>
                <a:lnTo>
                  <a:pt x="3051810" y="3072638"/>
                </a:lnTo>
                <a:lnTo>
                  <a:pt x="3048254" y="3067939"/>
                </a:lnTo>
                <a:lnTo>
                  <a:pt x="7126605" y="1143"/>
                </a:lnTo>
                <a:lnTo>
                  <a:pt x="7130162" y="5842"/>
                </a:lnTo>
                <a:lnTo>
                  <a:pt x="7130162" y="11684"/>
                </a:lnTo>
                <a:lnTo>
                  <a:pt x="4095878" y="12446"/>
                </a:lnTo>
                <a:lnTo>
                  <a:pt x="4095878" y="6604"/>
                </a:lnTo>
                <a:lnTo>
                  <a:pt x="4099434" y="11303"/>
                </a:lnTo>
                <a:moveTo>
                  <a:pt x="4092322" y="1905"/>
                </a:moveTo>
                <a:lnTo>
                  <a:pt x="4093846" y="762"/>
                </a:lnTo>
                <a:lnTo>
                  <a:pt x="4095751" y="762"/>
                </a:lnTo>
                <a:lnTo>
                  <a:pt x="7130034" y="0"/>
                </a:lnTo>
                <a:lnTo>
                  <a:pt x="7147688" y="0"/>
                </a:lnTo>
                <a:lnTo>
                  <a:pt x="7133591" y="10541"/>
                </a:lnTo>
                <a:lnTo>
                  <a:pt x="3055366" y="3077337"/>
                </a:lnTo>
                <a:lnTo>
                  <a:pt x="3053842" y="3078480"/>
                </a:lnTo>
                <a:lnTo>
                  <a:pt x="3051937" y="3078480"/>
                </a:lnTo>
                <a:lnTo>
                  <a:pt x="17653" y="3079242"/>
                </a:lnTo>
                <a:lnTo>
                  <a:pt x="0" y="3079242"/>
                </a:lnTo>
                <a:lnTo>
                  <a:pt x="14097" y="3068701"/>
                </a:lnTo>
                <a:lnTo>
                  <a:pt x="4092321" y="1778"/>
                </a:lnTo>
                <a:close/>
              </a:path>
            </a:pathLst>
          </a:custGeom>
          <a:solidFill>
            <a:srgbClr val="07CEEF"/>
          </a:solidFill>
        </p:spPr>
        <p:txBody>
          <a:bodyPr/>
          <a:lstStyle/>
          <a:p>
            <a:endParaRPr lang="pt-BR" sz="468" dirty="0"/>
          </a:p>
        </p:txBody>
      </p:sp>
      <p:sp>
        <p:nvSpPr>
          <p:cNvPr id="12" name="Freeform 19">
            <a:extLst>
              <a:ext uri="{FF2B5EF4-FFF2-40B4-BE49-F238E27FC236}">
                <a16:creationId xmlns:a16="http://schemas.microsoft.com/office/drawing/2014/main" id="{3073A376-7999-8FFC-94C1-1476B68CE5A8}"/>
              </a:ext>
            </a:extLst>
          </p:cNvPr>
          <p:cNvSpPr/>
          <p:nvPr userDrawn="1"/>
        </p:nvSpPr>
        <p:spPr>
          <a:xfrm>
            <a:off x="4470799" y="5416399"/>
            <a:ext cx="3319629" cy="704981"/>
          </a:xfrm>
          <a:custGeom>
            <a:avLst/>
            <a:gdLst/>
            <a:ahLst/>
            <a:cxnLst/>
            <a:rect l="l" t="t" r="r" b="b"/>
            <a:pathLst>
              <a:path w="5925098" h="1258297">
                <a:moveTo>
                  <a:pt x="0" y="0"/>
                </a:moveTo>
                <a:lnTo>
                  <a:pt x="5925098" y="0"/>
                </a:lnTo>
                <a:lnTo>
                  <a:pt x="5925098" y="1258297"/>
                </a:lnTo>
                <a:lnTo>
                  <a:pt x="0" y="1258297"/>
                </a:lnTo>
                <a:lnTo>
                  <a:pt x="0" y="0"/>
                </a:lnTo>
                <a:close/>
              </a:path>
            </a:pathLst>
          </a:custGeom>
          <a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pt-BR" sz="468" dirty="0"/>
          </a:p>
        </p:txBody>
      </p:sp>
      <p:pic>
        <p:nvPicPr>
          <p:cNvPr id="42" name="Imagem 41">
            <a:extLst>
              <a:ext uri="{FF2B5EF4-FFF2-40B4-BE49-F238E27FC236}">
                <a16:creationId xmlns:a16="http://schemas.microsoft.com/office/drawing/2014/main" id="{94D6DDA2-6755-1968-36D3-5D3AE8B2AF46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6073" r="6178"/>
          <a:stretch/>
        </p:blipFill>
        <p:spPr>
          <a:xfrm>
            <a:off x="-16854" y="1885950"/>
            <a:ext cx="12208854" cy="3056931"/>
          </a:xfrm>
          <a:prstGeom prst="rect">
            <a:avLst/>
          </a:prstGeom>
        </p:spPr>
      </p:pic>
      <p:sp>
        <p:nvSpPr>
          <p:cNvPr id="20" name="Freeform 16">
            <a:extLst>
              <a:ext uri="{FF2B5EF4-FFF2-40B4-BE49-F238E27FC236}">
                <a16:creationId xmlns:a16="http://schemas.microsoft.com/office/drawing/2014/main" id="{3600E7BE-7056-7829-B28D-2113E3483E83}"/>
              </a:ext>
            </a:extLst>
          </p:cNvPr>
          <p:cNvSpPr/>
          <p:nvPr userDrawn="1"/>
        </p:nvSpPr>
        <p:spPr>
          <a:xfrm>
            <a:off x="5153414" y="4305531"/>
            <a:ext cx="6277153" cy="564944"/>
          </a:xfrm>
          <a:custGeom>
            <a:avLst/>
            <a:gdLst/>
            <a:ahLst/>
            <a:cxnLst/>
            <a:rect l="l" t="t" r="r" b="b"/>
            <a:pathLst>
              <a:path w="11203877" h="1008349">
                <a:moveTo>
                  <a:pt x="0" y="0"/>
                </a:moveTo>
                <a:lnTo>
                  <a:pt x="11203877" y="0"/>
                </a:lnTo>
                <a:lnTo>
                  <a:pt x="11203877" y="1008349"/>
                </a:lnTo>
                <a:lnTo>
                  <a:pt x="0" y="1008349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  <p:txBody>
          <a:bodyPr/>
          <a:lstStyle/>
          <a:p>
            <a:endParaRPr lang="pt-BR" sz="468" dirty="0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A0B8FC71-7F10-228C-C2AE-432F7F351550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954968" y="2184413"/>
            <a:ext cx="7237032" cy="2121118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ctr">
              <a:defRPr sz="4000" b="1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pt-BR" dirty="0"/>
              <a:t>CLIQUE PARA EDITAR O TÍTULO MESTRE</a:t>
            </a:r>
          </a:p>
        </p:txBody>
      </p:sp>
    </p:spTree>
    <p:extLst>
      <p:ext uri="{BB962C8B-B14F-4D97-AF65-F5344CB8AC3E}">
        <p14:creationId xmlns:p14="http://schemas.microsoft.com/office/powerpoint/2010/main" val="1798604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m 7">
            <a:extLst>
              <a:ext uri="{FF2B5EF4-FFF2-40B4-BE49-F238E27FC236}">
                <a16:creationId xmlns:a16="http://schemas.microsoft.com/office/drawing/2014/main" id="{40AEF68D-880B-3053-80FA-CC8737A86E3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6073" r="6807"/>
          <a:stretch/>
        </p:blipFill>
        <p:spPr>
          <a:xfrm>
            <a:off x="-19050" y="1464816"/>
            <a:ext cx="12211050" cy="3630967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A34714DD-430E-5533-C883-D3CB2DF82E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06354" y="2103437"/>
            <a:ext cx="6972116" cy="2114602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defRPr sz="3600" b="1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pt-BR" dirty="0"/>
              <a:t>Clique para editar o título Mestre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0E99F712-68B6-0A2A-7B85-0F0FEA78164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140542" y="6645585"/>
            <a:ext cx="2743200" cy="186400"/>
          </a:xfrm>
          <a:prstGeom prst="rect">
            <a:avLst/>
          </a:prstGeom>
        </p:spPr>
        <p:txBody>
          <a:bodyPr/>
          <a:lstStyle/>
          <a:p>
            <a:fld id="{669C0830-0807-44FD-B79E-094029A73BFD}" type="datetimeFigureOut">
              <a:rPr lang="pt-BR" smtClean="0"/>
              <a:t>30/09/2025</a:t>
            </a:fld>
            <a:endParaRPr lang="pt-BR" dirty="0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4B417F62-E166-A825-57F4-F412C77821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598332"/>
            <a:ext cx="4114800" cy="241911"/>
          </a:xfrm>
          <a:prstGeom prst="rect">
            <a:avLst/>
          </a:prstGeom>
        </p:spPr>
        <p:txBody>
          <a:bodyPr/>
          <a:lstStyle/>
          <a:p>
            <a:endParaRPr lang="pt-BR" dirty="0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5EEC540C-52A8-8CBE-5B46-2EAD98D0BF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0" y="6658253"/>
            <a:ext cx="985684" cy="186400"/>
          </a:xfrm>
          <a:prstGeom prst="rect">
            <a:avLst/>
          </a:prstGeom>
        </p:spPr>
        <p:txBody>
          <a:bodyPr/>
          <a:lstStyle/>
          <a:p>
            <a:fld id="{CCDFB125-DAB1-4224-A27E-9ACC57B646EB}" type="slidenum">
              <a:rPr lang="pt-BR" smtClean="0"/>
              <a:t>‹nº›</a:t>
            </a:fld>
            <a:endParaRPr lang="pt-BR" dirty="0"/>
          </a:p>
        </p:txBody>
      </p:sp>
      <p:sp>
        <p:nvSpPr>
          <p:cNvPr id="7" name="Freeform 11">
            <a:extLst>
              <a:ext uri="{FF2B5EF4-FFF2-40B4-BE49-F238E27FC236}">
                <a16:creationId xmlns:a16="http://schemas.microsoft.com/office/drawing/2014/main" id="{A8DE5395-0AF9-BA50-F918-CAC6DBCAF5FE}"/>
              </a:ext>
            </a:extLst>
          </p:cNvPr>
          <p:cNvSpPr/>
          <p:nvPr userDrawn="1"/>
        </p:nvSpPr>
        <p:spPr>
          <a:xfrm>
            <a:off x="9747712" y="6320073"/>
            <a:ext cx="2061708" cy="278259"/>
          </a:xfrm>
          <a:custGeom>
            <a:avLst/>
            <a:gdLst/>
            <a:ahLst/>
            <a:cxnLst/>
            <a:rect l="l" t="t" r="r" b="b"/>
            <a:pathLst>
              <a:path w="3167491" h="427502">
                <a:moveTo>
                  <a:pt x="0" y="0"/>
                </a:moveTo>
                <a:lnTo>
                  <a:pt x="3167491" y="0"/>
                </a:lnTo>
                <a:lnTo>
                  <a:pt x="3167491" y="427501"/>
                </a:lnTo>
                <a:lnTo>
                  <a:pt x="0" y="427501"/>
                </a:lnTo>
                <a:lnTo>
                  <a:pt x="0" y="0"/>
                </a:lnTo>
                <a:close/>
              </a:path>
            </a:pathLst>
          </a:custGeom>
          <a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pt-BR" sz="468" dirty="0"/>
          </a:p>
        </p:txBody>
      </p:sp>
    </p:spTree>
    <p:extLst>
      <p:ext uri="{BB962C8B-B14F-4D97-AF65-F5344CB8AC3E}">
        <p14:creationId xmlns:p14="http://schemas.microsoft.com/office/powerpoint/2010/main" val="22090920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30CDCFC0-3ADD-92F8-4DE3-BB22325E282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85684" y="6538912"/>
            <a:ext cx="2743200" cy="250825"/>
          </a:xfrm>
          <a:prstGeom prst="rect">
            <a:avLst/>
          </a:prstGeom>
        </p:spPr>
        <p:txBody>
          <a:bodyPr/>
          <a:lstStyle/>
          <a:p>
            <a:fld id="{669C0830-0807-44FD-B79E-094029A73BFD}" type="datetimeFigureOut">
              <a:rPr lang="pt-BR" smtClean="0"/>
              <a:t>30/09/2025</a:t>
            </a:fld>
            <a:endParaRPr lang="pt-BR" dirty="0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B62DBEA4-196D-5604-E26F-F53693FF4B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481761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pt-BR" dirty="0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5B7784FC-147D-8EB3-0A03-41957C4612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0" y="6538912"/>
            <a:ext cx="838200" cy="319088"/>
          </a:xfrm>
          <a:prstGeom prst="rect">
            <a:avLst/>
          </a:prstGeom>
        </p:spPr>
        <p:txBody>
          <a:bodyPr/>
          <a:lstStyle/>
          <a:p>
            <a:fld id="{CCDFB125-DAB1-4224-A27E-9ACC57B646EB}" type="slidenum">
              <a:rPr lang="pt-BR" smtClean="0"/>
              <a:t>‹nº›</a:t>
            </a:fld>
            <a:endParaRPr lang="pt-BR" dirty="0"/>
          </a:p>
        </p:txBody>
      </p:sp>
      <p:sp>
        <p:nvSpPr>
          <p:cNvPr id="9" name="Freeform 2">
            <a:extLst>
              <a:ext uri="{FF2B5EF4-FFF2-40B4-BE49-F238E27FC236}">
                <a16:creationId xmlns:a16="http://schemas.microsoft.com/office/drawing/2014/main" id="{C47AA447-2043-D862-731E-3F076F386A05}"/>
              </a:ext>
            </a:extLst>
          </p:cNvPr>
          <p:cNvSpPr/>
          <p:nvPr userDrawn="1"/>
        </p:nvSpPr>
        <p:spPr>
          <a:xfrm>
            <a:off x="-1" y="-8329"/>
            <a:ext cx="12192001" cy="7235375"/>
          </a:xfrm>
          <a:custGeom>
            <a:avLst/>
            <a:gdLst/>
            <a:ahLst/>
            <a:cxnLst/>
            <a:rect l="l" t="t" r="r" b="b"/>
            <a:pathLst>
              <a:path w="21128035" h="14076553">
                <a:moveTo>
                  <a:pt x="0" y="0"/>
                </a:moveTo>
                <a:lnTo>
                  <a:pt x="21128036" y="0"/>
                </a:lnTo>
                <a:lnTo>
                  <a:pt x="21128036" y="14076553"/>
                </a:lnTo>
                <a:lnTo>
                  <a:pt x="0" y="14076553"/>
                </a:lnTo>
                <a:lnTo>
                  <a:pt x="0" y="0"/>
                </a:lnTo>
                <a:close/>
              </a:path>
            </a:pathLst>
          </a:custGeom>
          <a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pt-BR" sz="468" dirty="0"/>
          </a:p>
        </p:txBody>
      </p:sp>
      <p:pic>
        <p:nvPicPr>
          <p:cNvPr id="10" name="Imagem 9">
            <a:extLst>
              <a:ext uri="{FF2B5EF4-FFF2-40B4-BE49-F238E27FC236}">
                <a16:creationId xmlns:a16="http://schemas.microsoft.com/office/drawing/2014/main" id="{524BEC4B-0251-9DBC-6CFD-96DB0E57E34B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6632" r="10143"/>
          <a:stretch/>
        </p:blipFill>
        <p:spPr>
          <a:xfrm>
            <a:off x="0" y="1772823"/>
            <a:ext cx="12192000" cy="3250235"/>
          </a:xfrm>
          <a:prstGeom prst="rect">
            <a:avLst/>
          </a:prstGeom>
        </p:spPr>
      </p:pic>
      <p:grpSp>
        <p:nvGrpSpPr>
          <p:cNvPr id="11" name="Group 9">
            <a:extLst>
              <a:ext uri="{FF2B5EF4-FFF2-40B4-BE49-F238E27FC236}">
                <a16:creationId xmlns:a16="http://schemas.microsoft.com/office/drawing/2014/main" id="{9107B80B-29FB-F9D3-1B2A-BB32B356C98E}"/>
              </a:ext>
            </a:extLst>
          </p:cNvPr>
          <p:cNvGrpSpPr/>
          <p:nvPr userDrawn="1"/>
        </p:nvGrpSpPr>
        <p:grpSpPr>
          <a:xfrm>
            <a:off x="2510646" y="159093"/>
            <a:ext cx="1131177" cy="4648881"/>
            <a:chOff x="0" y="-76200"/>
            <a:chExt cx="514354" cy="1937151"/>
          </a:xfrm>
        </p:grpSpPr>
        <p:sp>
          <p:nvSpPr>
            <p:cNvPr id="12" name="Freeform 10">
              <a:extLst>
                <a:ext uri="{FF2B5EF4-FFF2-40B4-BE49-F238E27FC236}">
                  <a16:creationId xmlns:a16="http://schemas.microsoft.com/office/drawing/2014/main" id="{7D05D796-0B73-D32D-3A64-A3719A42EA73}"/>
                </a:ext>
              </a:extLst>
            </p:cNvPr>
            <p:cNvSpPr/>
            <p:nvPr/>
          </p:nvSpPr>
          <p:spPr>
            <a:xfrm>
              <a:off x="0" y="0"/>
              <a:ext cx="514354" cy="1860951"/>
            </a:xfrm>
            <a:custGeom>
              <a:avLst/>
              <a:gdLst/>
              <a:ahLst/>
              <a:cxnLst/>
              <a:rect l="l" t="t" r="r" b="b"/>
              <a:pathLst>
                <a:path w="514354" h="1860951">
                  <a:moveTo>
                    <a:pt x="0" y="0"/>
                  </a:moveTo>
                  <a:lnTo>
                    <a:pt x="514354" y="0"/>
                  </a:lnTo>
                  <a:lnTo>
                    <a:pt x="514354" y="1860951"/>
                  </a:lnTo>
                  <a:lnTo>
                    <a:pt x="0" y="1860951"/>
                  </a:lnTo>
                  <a:close/>
                </a:path>
              </a:pathLst>
            </a:custGeom>
            <a:solidFill>
              <a:srgbClr val="07CEEF"/>
            </a:solidFill>
          </p:spPr>
          <p:txBody>
            <a:bodyPr/>
            <a:lstStyle/>
            <a:p>
              <a:endParaRPr lang="pt-BR" sz="468" dirty="0"/>
            </a:p>
          </p:txBody>
        </p:sp>
        <p:sp>
          <p:nvSpPr>
            <p:cNvPr id="13" name="TextBox 11">
              <a:extLst>
                <a:ext uri="{FF2B5EF4-FFF2-40B4-BE49-F238E27FC236}">
                  <a16:creationId xmlns:a16="http://schemas.microsoft.com/office/drawing/2014/main" id="{0941BA43-FACF-9FBE-A47E-1AD3A403D167}"/>
                </a:ext>
              </a:extLst>
            </p:cNvPr>
            <p:cNvSpPr txBox="1"/>
            <p:nvPr/>
          </p:nvSpPr>
          <p:spPr>
            <a:xfrm>
              <a:off x="0" y="-76200"/>
              <a:ext cx="514354" cy="1937151"/>
            </a:xfrm>
            <a:prstGeom prst="rect">
              <a:avLst/>
            </a:prstGeom>
          </p:spPr>
          <p:txBody>
            <a:bodyPr lIns="25400" tIns="25400" rIns="25400" bIns="25400" rtlCol="0" anchor="ctr"/>
            <a:lstStyle/>
            <a:p>
              <a:pPr algn="ctr">
                <a:lnSpc>
                  <a:spcPts val="1330"/>
                </a:lnSpc>
              </a:pPr>
              <a:endParaRPr sz="468" dirty="0"/>
            </a:p>
          </p:txBody>
        </p:sp>
      </p:grpSp>
      <p:sp>
        <p:nvSpPr>
          <p:cNvPr id="14" name="Freeform 15">
            <a:extLst>
              <a:ext uri="{FF2B5EF4-FFF2-40B4-BE49-F238E27FC236}">
                <a16:creationId xmlns:a16="http://schemas.microsoft.com/office/drawing/2014/main" id="{2A9C1E68-9989-312C-479F-0CD924A902F8}"/>
              </a:ext>
            </a:extLst>
          </p:cNvPr>
          <p:cNvSpPr/>
          <p:nvPr userDrawn="1"/>
        </p:nvSpPr>
        <p:spPr>
          <a:xfrm>
            <a:off x="4399470" y="5724055"/>
            <a:ext cx="3431924" cy="728829"/>
          </a:xfrm>
          <a:custGeom>
            <a:avLst/>
            <a:gdLst/>
            <a:ahLst/>
            <a:cxnLst/>
            <a:rect l="l" t="t" r="r" b="b"/>
            <a:pathLst>
              <a:path w="5925098" h="1258297">
                <a:moveTo>
                  <a:pt x="0" y="0"/>
                </a:moveTo>
                <a:lnTo>
                  <a:pt x="5925098" y="0"/>
                </a:lnTo>
                <a:lnTo>
                  <a:pt x="5925098" y="1258297"/>
                </a:lnTo>
                <a:lnTo>
                  <a:pt x="0" y="1258297"/>
                </a:lnTo>
                <a:lnTo>
                  <a:pt x="0" y="0"/>
                </a:lnTo>
                <a:close/>
              </a:path>
            </a:pathLst>
          </a:custGeom>
          <a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pt-BR" sz="468" dirty="0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D2B4816B-537C-C98F-05AA-3E1437BA94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5999" y="2009158"/>
            <a:ext cx="6076951" cy="3013900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ctr">
              <a:defRPr sz="3600" b="1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pt-BR" dirty="0"/>
              <a:t>Clique para editar o título Mestre</a:t>
            </a:r>
          </a:p>
        </p:txBody>
      </p:sp>
    </p:spTree>
    <p:extLst>
      <p:ext uri="{BB962C8B-B14F-4D97-AF65-F5344CB8AC3E}">
        <p14:creationId xmlns:p14="http://schemas.microsoft.com/office/powerpoint/2010/main" val="24979928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7F481324-4E81-9E44-91F0-2FC94B67586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69C0830-0807-44FD-B79E-094029A73BFD}" type="datetimeFigureOut">
              <a:rPr lang="pt-BR" smtClean="0"/>
              <a:t>30/09/2025</a:t>
            </a:fld>
            <a:endParaRPr lang="pt-BR" dirty="0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D1C407BE-D96D-1A91-E1C7-9220DC1D08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pt-BR" dirty="0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1F3266C8-5B0D-A5F7-25DB-312E997D93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0" y="6470650"/>
            <a:ext cx="2743200" cy="365125"/>
          </a:xfrm>
          <a:prstGeom prst="rect">
            <a:avLst/>
          </a:prstGeom>
        </p:spPr>
        <p:txBody>
          <a:bodyPr/>
          <a:lstStyle/>
          <a:p>
            <a:fld id="{CCDFB125-DAB1-4224-A27E-9ACC57B646EB}" type="slidenum">
              <a:rPr lang="pt-BR" smtClean="0"/>
              <a:t>‹nº›</a:t>
            </a:fld>
            <a:endParaRPr lang="pt-BR" dirty="0"/>
          </a:p>
        </p:txBody>
      </p:sp>
      <p:sp>
        <p:nvSpPr>
          <p:cNvPr id="7" name="Freeform 3">
            <a:extLst>
              <a:ext uri="{FF2B5EF4-FFF2-40B4-BE49-F238E27FC236}">
                <a16:creationId xmlns:a16="http://schemas.microsoft.com/office/drawing/2014/main" id="{CD816E97-4742-6BA4-AF11-B8CD7A1F09DA}"/>
              </a:ext>
            </a:extLst>
          </p:cNvPr>
          <p:cNvSpPr/>
          <p:nvPr userDrawn="1"/>
        </p:nvSpPr>
        <p:spPr>
          <a:xfrm flipH="1">
            <a:off x="-7901" y="0"/>
            <a:ext cx="12195101" cy="3174531"/>
          </a:xfrm>
          <a:custGeom>
            <a:avLst/>
            <a:gdLst/>
            <a:ahLst/>
            <a:cxnLst/>
            <a:rect l="l" t="t" r="r" b="b"/>
            <a:pathLst>
              <a:path w="3122404" h="812800">
                <a:moveTo>
                  <a:pt x="3122404" y="0"/>
                </a:moveTo>
                <a:lnTo>
                  <a:pt x="0" y="0"/>
                </a:lnTo>
                <a:lnTo>
                  <a:pt x="0" y="812800"/>
                </a:lnTo>
                <a:lnTo>
                  <a:pt x="3122404" y="812800"/>
                </a:lnTo>
                <a:close/>
              </a:path>
            </a:pathLst>
          </a:custGeom>
          <a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pt-BR" sz="468" dirty="0"/>
          </a:p>
        </p:txBody>
      </p:sp>
      <p:pic>
        <p:nvPicPr>
          <p:cNvPr id="8" name="Imagem 7">
            <a:extLst>
              <a:ext uri="{FF2B5EF4-FFF2-40B4-BE49-F238E27FC236}">
                <a16:creationId xmlns:a16="http://schemas.microsoft.com/office/drawing/2014/main" id="{F1A8886D-AE94-99F5-AD04-28F4679DF36A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4531"/>
          <a:stretch/>
        </p:blipFill>
        <p:spPr>
          <a:xfrm>
            <a:off x="-10359" y="844315"/>
            <a:ext cx="11639550" cy="1485900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1AFFE316-95AC-C710-B30E-E587D381E3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202532"/>
            <a:ext cx="10515600" cy="769466"/>
          </a:xfrm>
          <a:prstGeom prst="rect">
            <a:avLst/>
          </a:prstGeom>
        </p:spPr>
        <p:txBody>
          <a:bodyPr anchor="b">
            <a:noAutofit/>
          </a:bodyPr>
          <a:lstStyle>
            <a:lvl1pPr>
              <a:defRPr sz="4000" b="1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pt-BR" dirty="0"/>
              <a:t>Clique para editar o título Mestre</a:t>
            </a:r>
          </a:p>
        </p:txBody>
      </p:sp>
    </p:spTree>
    <p:extLst>
      <p:ext uri="{BB962C8B-B14F-4D97-AF65-F5344CB8AC3E}">
        <p14:creationId xmlns:p14="http://schemas.microsoft.com/office/powerpoint/2010/main" val="30989905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3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8.xml"/><Relationship Id="rId7" Type="http://schemas.openxmlformats.org/officeDocument/2006/relationships/slideLayout" Target="../slideLayouts/slideLayout12.xml"/><Relationship Id="rId12" Type="http://schemas.openxmlformats.org/officeDocument/2006/relationships/slideLayout" Target="../slideLayouts/slideLayout17.xml"/><Relationship Id="rId2" Type="http://schemas.openxmlformats.org/officeDocument/2006/relationships/slideLayout" Target="../slideLayouts/slideLayout7.xml"/><Relationship Id="rId1" Type="http://schemas.openxmlformats.org/officeDocument/2006/relationships/slideLayout" Target="../slideLayouts/slideLayout6.xml"/><Relationship Id="rId6" Type="http://schemas.openxmlformats.org/officeDocument/2006/relationships/slideLayout" Target="../slideLayouts/slideLayout11.xml"/><Relationship Id="rId11" Type="http://schemas.openxmlformats.org/officeDocument/2006/relationships/slideLayout" Target="../slideLayouts/slideLayout16.xml"/><Relationship Id="rId5" Type="http://schemas.openxmlformats.org/officeDocument/2006/relationships/slideLayout" Target="../slideLayouts/slideLayout10.xml"/><Relationship Id="rId10" Type="http://schemas.openxmlformats.org/officeDocument/2006/relationships/slideLayout" Target="../slideLayouts/slideLayout15.xml"/><Relationship Id="rId4" Type="http://schemas.openxmlformats.org/officeDocument/2006/relationships/slideLayout" Target="../slideLayouts/slideLayout9.xml"/><Relationship Id="rId9" Type="http://schemas.openxmlformats.org/officeDocument/2006/relationships/slideLayout" Target="../slideLayouts/slideLayout14.xml"/><Relationship Id="rId14" Type="http://schemas.openxmlformats.org/officeDocument/2006/relationships/image" Target="../media/image6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BCF40309-5201-23F6-F8E8-EA72163EB4B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dirty="0"/>
              <a:t>Clique para editar os estilos de texto Mestres</a:t>
            </a:r>
          </a:p>
          <a:p>
            <a:pPr lvl="1"/>
            <a:r>
              <a:rPr lang="pt-BR" dirty="0"/>
              <a:t>Segundo nível</a:t>
            </a:r>
          </a:p>
          <a:p>
            <a:pPr lvl="2"/>
            <a:r>
              <a:rPr lang="pt-BR" dirty="0"/>
              <a:t>Terceiro nível</a:t>
            </a:r>
          </a:p>
          <a:p>
            <a:pPr lvl="3"/>
            <a:r>
              <a:rPr lang="pt-BR" dirty="0"/>
              <a:t>Quarto nível</a:t>
            </a:r>
          </a:p>
          <a:p>
            <a:pPr lvl="4"/>
            <a:r>
              <a:rPr lang="pt-BR" dirty="0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6FF75F1E-ABD1-4CC1-AD38-D35E7DA2763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066800" y="6597881"/>
            <a:ext cx="2743200" cy="24106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82ACE7A8-9C7A-47CC-9C45-5A6AB68BF258}" type="datetime1">
              <a:rPr lang="pt-BR" smtClean="0"/>
              <a:t>30/09/2025</a:t>
            </a:fld>
            <a:endParaRPr lang="pt-BR" dirty="0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B3EC9A61-D2CE-CD93-5A11-DDACAC863F7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597881"/>
            <a:ext cx="4114800" cy="24106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pt-BR" dirty="0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45D7CD66-3C0A-C20E-4737-A148E74827D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0" y="6586682"/>
            <a:ext cx="838200" cy="24106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B579BBB5-7DFF-4AA6-9453-4960A707AA19}" type="slidenum">
              <a:rPr lang="pt-BR" smtClean="0"/>
              <a:pPr/>
              <a:t>‹nº›</a:t>
            </a:fld>
            <a:endParaRPr lang="pt-BR" dirty="0"/>
          </a:p>
        </p:txBody>
      </p:sp>
      <p:sp>
        <p:nvSpPr>
          <p:cNvPr id="8" name="Freeform 11">
            <a:extLst>
              <a:ext uri="{FF2B5EF4-FFF2-40B4-BE49-F238E27FC236}">
                <a16:creationId xmlns:a16="http://schemas.microsoft.com/office/drawing/2014/main" id="{5A18C9FE-68A3-CDCD-B939-1A80B6B97C07}"/>
              </a:ext>
            </a:extLst>
          </p:cNvPr>
          <p:cNvSpPr/>
          <p:nvPr userDrawn="1"/>
        </p:nvSpPr>
        <p:spPr>
          <a:xfrm>
            <a:off x="9824212" y="6319622"/>
            <a:ext cx="2061708" cy="278259"/>
          </a:xfrm>
          <a:custGeom>
            <a:avLst/>
            <a:gdLst/>
            <a:ahLst/>
            <a:cxnLst/>
            <a:rect l="l" t="t" r="r" b="b"/>
            <a:pathLst>
              <a:path w="3167491" h="427502">
                <a:moveTo>
                  <a:pt x="0" y="0"/>
                </a:moveTo>
                <a:lnTo>
                  <a:pt x="3167491" y="0"/>
                </a:lnTo>
                <a:lnTo>
                  <a:pt x="3167491" y="427501"/>
                </a:lnTo>
                <a:lnTo>
                  <a:pt x="0" y="427501"/>
                </a:lnTo>
                <a:lnTo>
                  <a:pt x="0" y="0"/>
                </a:lnTo>
                <a:close/>
              </a:path>
            </a:pathLst>
          </a:custGeom>
          <a:blipFill>
            <a:blip r:embed="rId7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pt-BR" sz="468" dirty="0"/>
          </a:p>
        </p:txBody>
      </p:sp>
      <p:sp>
        <p:nvSpPr>
          <p:cNvPr id="9" name="Freeform 9">
            <a:extLst>
              <a:ext uri="{FF2B5EF4-FFF2-40B4-BE49-F238E27FC236}">
                <a16:creationId xmlns:a16="http://schemas.microsoft.com/office/drawing/2014/main" id="{E2430798-3A2A-9543-FF90-750B80553046}"/>
              </a:ext>
            </a:extLst>
          </p:cNvPr>
          <p:cNvSpPr/>
          <p:nvPr userDrawn="1"/>
        </p:nvSpPr>
        <p:spPr>
          <a:xfrm>
            <a:off x="10260547" y="-1955"/>
            <a:ext cx="1931453" cy="1494446"/>
          </a:xfrm>
          <a:custGeom>
            <a:avLst/>
            <a:gdLst/>
            <a:ahLst/>
            <a:cxnLst/>
            <a:rect l="l" t="t" r="r" b="b"/>
            <a:pathLst>
              <a:path w="3993134" h="3089656">
                <a:moveTo>
                  <a:pt x="3993134" y="0"/>
                </a:moveTo>
                <a:lnTo>
                  <a:pt x="29464" y="3066923"/>
                </a:lnTo>
                <a:lnTo>
                  <a:pt x="0" y="3089656"/>
                </a:lnTo>
                <a:lnTo>
                  <a:pt x="37211" y="3089656"/>
                </a:lnTo>
                <a:lnTo>
                  <a:pt x="2757170" y="3089021"/>
                </a:lnTo>
                <a:lnTo>
                  <a:pt x="2757170" y="3089021"/>
                </a:lnTo>
                <a:cubicBezTo>
                  <a:pt x="3181223" y="3088894"/>
                  <a:pt x="3598926" y="3015742"/>
                  <a:pt x="3993007" y="2875534"/>
                </a:cubicBezTo>
                <a:lnTo>
                  <a:pt x="3993007" y="2875534"/>
                </a:lnTo>
                <a:lnTo>
                  <a:pt x="3993007" y="2848610"/>
                </a:lnTo>
                <a:lnTo>
                  <a:pt x="3993007" y="2848610"/>
                </a:lnTo>
                <a:cubicBezTo>
                  <a:pt x="3599053" y="2989834"/>
                  <a:pt x="3181223" y="3063495"/>
                  <a:pt x="2757170" y="3063621"/>
                </a:cubicBezTo>
                <a:lnTo>
                  <a:pt x="2757170" y="3063621"/>
                </a:lnTo>
                <a:lnTo>
                  <a:pt x="2757170" y="3063621"/>
                </a:lnTo>
                <a:lnTo>
                  <a:pt x="74422" y="3064256"/>
                </a:lnTo>
                <a:lnTo>
                  <a:pt x="3993134" y="32131"/>
                </a:lnTo>
                <a:lnTo>
                  <a:pt x="3993134" y="0"/>
                </a:lnTo>
                <a:close/>
              </a:path>
            </a:pathLst>
          </a:custGeom>
          <a:solidFill>
            <a:srgbClr val="07CEEF"/>
          </a:solidFill>
        </p:spPr>
        <p:txBody>
          <a:bodyPr/>
          <a:lstStyle/>
          <a:p>
            <a:endParaRPr lang="pt-BR" sz="468" dirty="0"/>
          </a:p>
        </p:txBody>
      </p:sp>
      <p:sp>
        <p:nvSpPr>
          <p:cNvPr id="10" name="Freeform 10">
            <a:extLst>
              <a:ext uri="{FF2B5EF4-FFF2-40B4-BE49-F238E27FC236}">
                <a16:creationId xmlns:a16="http://schemas.microsoft.com/office/drawing/2014/main" id="{81CA2ACF-0030-D922-3094-44297EAAEA88}"/>
              </a:ext>
            </a:extLst>
          </p:cNvPr>
          <p:cNvSpPr/>
          <p:nvPr userDrawn="1"/>
        </p:nvSpPr>
        <p:spPr>
          <a:xfrm>
            <a:off x="8883407" y="-4457"/>
            <a:ext cx="2767748" cy="620249"/>
          </a:xfrm>
          <a:custGeom>
            <a:avLst/>
            <a:gdLst/>
            <a:ahLst/>
            <a:cxnLst/>
            <a:rect l="l" t="t" r="r" b="b"/>
            <a:pathLst>
              <a:path w="5722112" h="1282319">
                <a:moveTo>
                  <a:pt x="1705356" y="0"/>
                </a:moveTo>
                <a:lnTo>
                  <a:pt x="30353" y="1259459"/>
                </a:lnTo>
                <a:lnTo>
                  <a:pt x="0" y="1282319"/>
                </a:lnTo>
                <a:lnTo>
                  <a:pt x="37973" y="1282319"/>
                </a:lnTo>
                <a:lnTo>
                  <a:pt x="4013835" y="1281303"/>
                </a:lnTo>
                <a:lnTo>
                  <a:pt x="4018026" y="1281303"/>
                </a:lnTo>
                <a:lnTo>
                  <a:pt x="4021455" y="1278763"/>
                </a:lnTo>
                <a:lnTo>
                  <a:pt x="5722112" y="0"/>
                </a:lnTo>
                <a:lnTo>
                  <a:pt x="5679821" y="0"/>
                </a:lnTo>
                <a:lnTo>
                  <a:pt x="4009644" y="1256030"/>
                </a:lnTo>
                <a:lnTo>
                  <a:pt x="76073" y="1257046"/>
                </a:lnTo>
                <a:lnTo>
                  <a:pt x="1747520" y="0"/>
                </a:lnTo>
                <a:close/>
              </a:path>
            </a:pathLst>
          </a:custGeom>
          <a:solidFill>
            <a:srgbClr val="07CEEF"/>
          </a:solidFill>
        </p:spPr>
        <p:txBody>
          <a:bodyPr/>
          <a:lstStyle/>
          <a:p>
            <a:endParaRPr lang="pt-BR" sz="468" dirty="0"/>
          </a:p>
        </p:txBody>
      </p:sp>
      <p:pic>
        <p:nvPicPr>
          <p:cNvPr id="11" name="Imagem 10">
            <a:extLst>
              <a:ext uri="{FF2B5EF4-FFF2-40B4-BE49-F238E27FC236}">
                <a16:creationId xmlns:a16="http://schemas.microsoft.com/office/drawing/2014/main" id="{58DFC534-EC11-897D-8F02-A9FC21C96E62}"/>
              </a:ext>
            </a:extLst>
          </p:cNvPr>
          <p:cNvPicPr>
            <a:picLocks noChangeAspect="1"/>
          </p:cNvPicPr>
          <p:nvPr userDrawn="1"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4616" b="26131"/>
          <a:stretch/>
        </p:blipFill>
        <p:spPr>
          <a:xfrm>
            <a:off x="0" y="166255"/>
            <a:ext cx="8153400" cy="648500"/>
          </a:xfrm>
          <a:prstGeom prst="rect">
            <a:avLst/>
          </a:prstGeom>
        </p:spPr>
      </p:pic>
      <p:sp>
        <p:nvSpPr>
          <p:cNvPr id="2" name="Espaço Reservado para Título 1">
            <a:extLst>
              <a:ext uri="{FF2B5EF4-FFF2-40B4-BE49-F238E27FC236}">
                <a16:creationId xmlns:a16="http://schemas.microsoft.com/office/drawing/2014/main" id="{4A83140B-7117-9125-9057-6FA14A2BEE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71103"/>
            <a:ext cx="7448365" cy="62024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dirty="0"/>
              <a:t>Clique para editar o título Mestre</a:t>
            </a:r>
          </a:p>
        </p:txBody>
      </p:sp>
    </p:spTree>
    <p:extLst>
      <p:ext uri="{BB962C8B-B14F-4D97-AF65-F5344CB8AC3E}">
        <p14:creationId xmlns:p14="http://schemas.microsoft.com/office/powerpoint/2010/main" val="18034946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2" r:id="rId3"/>
    <p:sldLayoutId id="2147483654" r:id="rId4"/>
    <p:sldLayoutId id="2147483668" r:id="rId5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1" kern="1200">
          <a:solidFill>
            <a:schemeClr val="bg1"/>
          </a:solidFill>
          <a:latin typeface="+mn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>
            <a:extLst>
              <a:ext uri="{FF2B5EF4-FFF2-40B4-BE49-F238E27FC236}">
                <a16:creationId xmlns:a16="http://schemas.microsoft.com/office/drawing/2014/main" id="{4FB6F43A-E685-3BCD-02AF-3CFF757E97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76400" y="46323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7" name="Espaço Reservado para Data 3">
            <a:extLst>
              <a:ext uri="{FF2B5EF4-FFF2-40B4-BE49-F238E27FC236}">
                <a16:creationId xmlns:a16="http://schemas.microsoft.com/office/drawing/2014/main" id="{A97B257D-299A-7167-F262-90DD7244E63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066800" y="6597881"/>
            <a:ext cx="2743200" cy="24106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82ACE7A8-9C7A-47CC-9C45-5A6AB68BF258}" type="datetime1">
              <a:rPr lang="pt-BR" smtClean="0"/>
              <a:t>30/09/2025</a:t>
            </a:fld>
            <a:endParaRPr lang="pt-BR" dirty="0"/>
          </a:p>
        </p:txBody>
      </p:sp>
      <p:sp>
        <p:nvSpPr>
          <p:cNvPr id="8" name="Espaço Reservado para Rodapé 4">
            <a:extLst>
              <a:ext uri="{FF2B5EF4-FFF2-40B4-BE49-F238E27FC236}">
                <a16:creationId xmlns:a16="http://schemas.microsoft.com/office/drawing/2014/main" id="{1CFDF17F-5B37-E3CA-E451-39EF496AAF7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597881"/>
            <a:ext cx="4114800" cy="24106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pt-BR" dirty="0"/>
          </a:p>
        </p:txBody>
      </p:sp>
      <p:sp>
        <p:nvSpPr>
          <p:cNvPr id="9" name="Espaço Reservado para Número de Slide 5">
            <a:extLst>
              <a:ext uri="{FF2B5EF4-FFF2-40B4-BE49-F238E27FC236}">
                <a16:creationId xmlns:a16="http://schemas.microsoft.com/office/drawing/2014/main" id="{A9C81DC5-DD99-7133-3C35-8DB08550841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0" y="6586682"/>
            <a:ext cx="838200" cy="24106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B579BBB5-7DFF-4AA6-9453-4960A707AA19}" type="slidenum">
              <a:rPr lang="pt-BR" smtClean="0"/>
              <a:pPr/>
              <a:t>‹nº›</a:t>
            </a:fld>
            <a:endParaRPr lang="pt-BR" dirty="0"/>
          </a:p>
        </p:txBody>
      </p:sp>
      <p:sp>
        <p:nvSpPr>
          <p:cNvPr id="11" name="Freeform 19">
            <a:extLst>
              <a:ext uri="{FF2B5EF4-FFF2-40B4-BE49-F238E27FC236}">
                <a16:creationId xmlns:a16="http://schemas.microsoft.com/office/drawing/2014/main" id="{1D732FA3-92E4-9D40-ECA8-6549847B7840}"/>
              </a:ext>
            </a:extLst>
          </p:cNvPr>
          <p:cNvSpPr/>
          <p:nvPr userDrawn="1"/>
        </p:nvSpPr>
        <p:spPr>
          <a:xfrm>
            <a:off x="4352811" y="5702149"/>
            <a:ext cx="3319629" cy="704981"/>
          </a:xfrm>
          <a:custGeom>
            <a:avLst/>
            <a:gdLst/>
            <a:ahLst/>
            <a:cxnLst/>
            <a:rect l="l" t="t" r="r" b="b"/>
            <a:pathLst>
              <a:path w="5925098" h="1258297">
                <a:moveTo>
                  <a:pt x="0" y="0"/>
                </a:moveTo>
                <a:lnTo>
                  <a:pt x="5925098" y="0"/>
                </a:lnTo>
                <a:lnTo>
                  <a:pt x="5925098" y="1258297"/>
                </a:lnTo>
                <a:lnTo>
                  <a:pt x="0" y="1258297"/>
                </a:lnTo>
                <a:lnTo>
                  <a:pt x="0" y="0"/>
                </a:lnTo>
                <a:close/>
              </a:path>
            </a:pathLst>
          </a:custGeom>
          <a:blipFill>
            <a:blip r:embed="rId1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pt-BR" sz="468" dirty="0"/>
          </a:p>
        </p:txBody>
      </p:sp>
    </p:spTree>
    <p:extLst>
      <p:ext uri="{BB962C8B-B14F-4D97-AF65-F5344CB8AC3E}">
        <p14:creationId xmlns:p14="http://schemas.microsoft.com/office/powerpoint/2010/main" val="7663153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6" r:id="rId1"/>
    <p:sldLayoutId id="2147483657" r:id="rId2"/>
    <p:sldLayoutId id="2147483663" r:id="rId3"/>
    <p:sldLayoutId id="2147483658" r:id="rId4"/>
    <p:sldLayoutId id="2147483659" r:id="rId5"/>
    <p:sldLayoutId id="2147483660" r:id="rId6"/>
    <p:sldLayoutId id="2147483667" r:id="rId7"/>
    <p:sldLayoutId id="2147483661" r:id="rId8"/>
    <p:sldLayoutId id="2147483662" r:id="rId9"/>
    <p:sldLayoutId id="2147483664" r:id="rId10"/>
    <p:sldLayoutId id="2147483665" r:id="rId11"/>
    <p:sldLayoutId id="2147483666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9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5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slide" Target="slide23.xml"/><Relationship Id="rId3" Type="http://schemas.openxmlformats.org/officeDocument/2006/relationships/slide" Target="slide6.xml"/><Relationship Id="rId7" Type="http://schemas.openxmlformats.org/officeDocument/2006/relationships/slide" Target="slide19.xml"/><Relationship Id="rId12" Type="http://schemas.openxmlformats.org/officeDocument/2006/relationships/image" Target="../media/image1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slide" Target="slide15.xml"/><Relationship Id="rId11" Type="http://schemas.openxmlformats.org/officeDocument/2006/relationships/slide" Target="slide33.xml"/><Relationship Id="rId5" Type="http://schemas.openxmlformats.org/officeDocument/2006/relationships/slide" Target="slide8.xml"/><Relationship Id="rId10" Type="http://schemas.openxmlformats.org/officeDocument/2006/relationships/slide" Target="slide29.xml"/><Relationship Id="rId4" Type="http://schemas.openxmlformats.org/officeDocument/2006/relationships/slide" Target="slide4.xml"/><Relationship Id="rId9" Type="http://schemas.openxmlformats.org/officeDocument/2006/relationships/slide" Target="slide24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5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5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3.png"/><Relationship Id="rId4" Type="http://schemas.openxmlformats.org/officeDocument/2006/relationships/image" Target="../media/image42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5.pn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metasa.com.br/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6.png"/><Relationship Id="rId4" Type="http://schemas.openxmlformats.org/officeDocument/2006/relationships/hyperlink" Target="https://metasa.softexpert.app/softexpert/login" TargetMode="Externa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5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9.png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9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8.png"/><Relationship Id="rId4" Type="http://schemas.openxmlformats.org/officeDocument/2006/relationships/hyperlink" Target="https://metasa.softexpert.app/softexpert/login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50E1A2E-EEF4-DA6E-60A6-06879637261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667250" y="2252184"/>
            <a:ext cx="7524750" cy="1713068"/>
          </a:xfrm>
        </p:spPr>
        <p:txBody>
          <a:bodyPr>
            <a:normAutofit fontScale="90000"/>
          </a:bodyPr>
          <a:lstStyle/>
          <a:p>
            <a:pPr>
              <a:lnSpc>
                <a:spcPct val="150000"/>
              </a:lnSpc>
            </a:pPr>
            <a:r>
              <a:rPr lang="pt-BR" sz="4400" dirty="0">
                <a:latin typeface="Arial" panose="020B0604020202020204" pitchFamily="34" charset="0"/>
                <a:cs typeface="Arial" panose="020B0604020202020204" pitchFamily="34" charset="0"/>
              </a:rPr>
              <a:t>MANUAL</a:t>
            </a:r>
            <a:b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t-BR" sz="3600" dirty="0">
                <a:latin typeface="Arial" panose="020B0604020202020204" pitchFamily="34" charset="0"/>
                <a:cs typeface="Arial" panose="020B0604020202020204" pitchFamily="34" charset="0"/>
              </a:rPr>
              <a:t>SISTEMA SOFTEXPERT SUITE </a:t>
            </a:r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(2.2.4)</a:t>
            </a:r>
          </a:p>
        </p:txBody>
      </p:sp>
    </p:spTree>
    <p:extLst>
      <p:ext uri="{BB962C8B-B14F-4D97-AF65-F5344CB8AC3E}">
        <p14:creationId xmlns:p14="http://schemas.microsoft.com/office/powerpoint/2010/main" val="319972629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0149116-061B-63CB-EAD4-B9FB94580C1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2650356-6C3E-7650-E0FA-C7D81658529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4429" y="547679"/>
            <a:ext cx="7389628" cy="624277"/>
          </a:xfrm>
        </p:spPr>
        <p:txBody>
          <a:bodyPr>
            <a:noAutofit/>
          </a:bodyPr>
          <a:lstStyle/>
          <a:p>
            <a:pPr algn="ctr"/>
            <a:r>
              <a:rPr lang="pt-BR" sz="2800" dirty="0">
                <a:latin typeface="Arial" panose="020B0604020202020204" pitchFamily="34" charset="0"/>
                <a:cs typeface="Arial" panose="020B0604020202020204" pitchFamily="34" charset="0"/>
              </a:rPr>
              <a:t>CONSULTAR DOCUMENTO</a:t>
            </a:r>
            <a:br>
              <a:rPr lang="pt-BR" sz="2800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pt-BR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C9CF0ADC-964B-55F1-E9ED-C0D32B6CC4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79BBB5-7DFF-4AA6-9453-4960A707AA19}" type="slidenum">
              <a:rPr lang="pt-BR" smtClean="0"/>
              <a:t>10</a:t>
            </a:fld>
            <a:endParaRPr lang="pt-BR" dirty="0"/>
          </a:p>
        </p:txBody>
      </p:sp>
      <p:sp>
        <p:nvSpPr>
          <p:cNvPr id="14" name="Dodecágono 13">
            <a:extLst>
              <a:ext uri="{FF2B5EF4-FFF2-40B4-BE49-F238E27FC236}">
                <a16:creationId xmlns:a16="http://schemas.microsoft.com/office/drawing/2014/main" id="{790FE095-63E9-C2F0-6420-44B779EFE973}"/>
              </a:ext>
            </a:extLst>
          </p:cNvPr>
          <p:cNvSpPr/>
          <p:nvPr/>
        </p:nvSpPr>
        <p:spPr>
          <a:xfrm>
            <a:off x="11533251" y="449693"/>
            <a:ext cx="584320" cy="417909"/>
          </a:xfrm>
          <a:prstGeom prst="dodecagon">
            <a:avLst/>
          </a:prstGeom>
          <a:solidFill>
            <a:srgbClr val="F4ED0C"/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sz="140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01</a:t>
            </a:r>
          </a:p>
        </p:txBody>
      </p:sp>
      <p:pic>
        <p:nvPicPr>
          <p:cNvPr id="22" name="Imagem 21">
            <a:extLst>
              <a:ext uri="{FF2B5EF4-FFF2-40B4-BE49-F238E27FC236}">
                <a16:creationId xmlns:a16="http://schemas.microsoft.com/office/drawing/2014/main" id="{6EE0F42B-8914-38BF-19F0-74F872C747AD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b="49697"/>
          <a:stretch>
            <a:fillRect/>
          </a:stretch>
        </p:blipFill>
        <p:spPr>
          <a:xfrm>
            <a:off x="150883" y="868477"/>
            <a:ext cx="11823084" cy="1112454"/>
          </a:xfrm>
          <a:prstGeom prst="rect">
            <a:avLst/>
          </a:prstGeom>
        </p:spPr>
      </p:pic>
      <p:pic>
        <p:nvPicPr>
          <p:cNvPr id="24" name="Imagem 23">
            <a:extLst>
              <a:ext uri="{FF2B5EF4-FFF2-40B4-BE49-F238E27FC236}">
                <a16:creationId xmlns:a16="http://schemas.microsoft.com/office/drawing/2014/main" id="{5F9130B0-FE1A-2C69-21AF-B817F175084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2326" y="2078182"/>
            <a:ext cx="3263490" cy="4602661"/>
          </a:xfrm>
          <a:prstGeom prst="rect">
            <a:avLst/>
          </a:prstGeom>
        </p:spPr>
      </p:pic>
      <p:sp>
        <p:nvSpPr>
          <p:cNvPr id="25" name="Dodecágono 24">
            <a:extLst>
              <a:ext uri="{FF2B5EF4-FFF2-40B4-BE49-F238E27FC236}">
                <a16:creationId xmlns:a16="http://schemas.microsoft.com/office/drawing/2014/main" id="{799DA7D2-19AB-98A5-CEAC-74CD405D933C}"/>
              </a:ext>
            </a:extLst>
          </p:cNvPr>
          <p:cNvSpPr/>
          <p:nvPr/>
        </p:nvSpPr>
        <p:spPr>
          <a:xfrm>
            <a:off x="28652" y="492491"/>
            <a:ext cx="562947" cy="417909"/>
          </a:xfrm>
          <a:prstGeom prst="dodecagon">
            <a:avLst/>
          </a:prstGeom>
          <a:solidFill>
            <a:srgbClr val="F4ED0C"/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sz="140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04</a:t>
            </a:r>
          </a:p>
        </p:txBody>
      </p:sp>
      <p:sp>
        <p:nvSpPr>
          <p:cNvPr id="26" name="CaixaDeTexto 25">
            <a:extLst>
              <a:ext uri="{FF2B5EF4-FFF2-40B4-BE49-F238E27FC236}">
                <a16:creationId xmlns:a16="http://schemas.microsoft.com/office/drawing/2014/main" id="{FB4F49B0-BD21-6B2D-5148-3DEC0B6441AA}"/>
              </a:ext>
            </a:extLst>
          </p:cNvPr>
          <p:cNvSpPr txBox="1"/>
          <p:nvPr/>
        </p:nvSpPr>
        <p:spPr>
          <a:xfrm>
            <a:off x="3347894" y="2690297"/>
            <a:ext cx="4291771" cy="3930371"/>
          </a:xfrm>
          <a:prstGeom prst="rect">
            <a:avLst/>
          </a:prstGeom>
          <a:solidFill>
            <a:srgbClr val="F4ED0C"/>
          </a:solidFill>
        </p:spPr>
        <p:txBody>
          <a:bodyPr wrap="square" rtlCol="0">
            <a:spAutoFit/>
          </a:bodyPr>
          <a:lstStyle>
            <a:defPPr>
              <a:defRPr lang="pt-BR"/>
            </a:defPPr>
            <a:lvl1pPr>
              <a:defRPr sz="1400" u="sng">
                <a:cs typeface="Arial" panose="020B0604020202020204" pitchFamily="34" charset="0"/>
              </a:defRPr>
            </a:lvl1pPr>
          </a:lstStyle>
          <a:p>
            <a:pPr algn="ctr">
              <a:lnSpc>
                <a:spcPct val="150000"/>
              </a:lnSpc>
            </a:pPr>
            <a:r>
              <a:rPr lang="pt-BR" b="1" dirty="0">
                <a:latin typeface="Arial" panose="020B0604020202020204" pitchFamily="34" charset="0"/>
              </a:rPr>
              <a:t>Passo a Passo</a:t>
            </a:r>
          </a:p>
          <a:p>
            <a:pPr>
              <a:lnSpc>
                <a:spcPct val="150000"/>
              </a:lnSpc>
            </a:pPr>
            <a:r>
              <a:rPr lang="pt-BR" u="none" dirty="0">
                <a:latin typeface="Arial" panose="020B0604020202020204" pitchFamily="34" charset="0"/>
              </a:rPr>
              <a:t>01 Conta</a:t>
            </a:r>
          </a:p>
          <a:p>
            <a:pPr>
              <a:lnSpc>
                <a:spcPct val="150000"/>
              </a:lnSpc>
            </a:pPr>
            <a:r>
              <a:rPr lang="pt-BR" u="none" dirty="0">
                <a:latin typeface="Arial" panose="020B0604020202020204" pitchFamily="34" charset="0"/>
              </a:rPr>
              <a:t>02 Alterar licença de acesso</a:t>
            </a:r>
          </a:p>
          <a:p>
            <a:pPr>
              <a:lnSpc>
                <a:spcPct val="150000"/>
              </a:lnSpc>
            </a:pPr>
            <a:r>
              <a:rPr lang="pt-BR" u="none" dirty="0">
                <a:latin typeface="Arial" panose="020B0604020202020204" pitchFamily="34" charset="0"/>
              </a:rPr>
              <a:t>03 Selecionar o tipo de licença </a:t>
            </a:r>
          </a:p>
          <a:p>
            <a:pPr>
              <a:lnSpc>
                <a:spcPct val="150000"/>
              </a:lnSpc>
            </a:pPr>
            <a:r>
              <a:rPr lang="pt-BR" u="none" dirty="0">
                <a:latin typeface="Arial" panose="020B0604020202020204" pitchFamily="34" charset="0"/>
              </a:rPr>
              <a:t>04 Menu</a:t>
            </a:r>
          </a:p>
          <a:p>
            <a:pPr>
              <a:lnSpc>
                <a:spcPct val="150000"/>
              </a:lnSpc>
            </a:pPr>
            <a:r>
              <a:rPr lang="pt-BR" u="none" dirty="0">
                <a:latin typeface="Arial" panose="020B0604020202020204" pitchFamily="34" charset="0"/>
              </a:rPr>
              <a:t>05 Documento</a:t>
            </a:r>
          </a:p>
          <a:p>
            <a:pPr>
              <a:lnSpc>
                <a:spcPct val="150000"/>
              </a:lnSpc>
            </a:pPr>
            <a:r>
              <a:rPr lang="pt-BR" u="none" dirty="0">
                <a:latin typeface="Arial" panose="020B0604020202020204" pitchFamily="34" charset="0"/>
              </a:rPr>
              <a:t>06 Documento (DC010)</a:t>
            </a:r>
          </a:p>
          <a:p>
            <a:pPr algn="ctr">
              <a:lnSpc>
                <a:spcPct val="150000"/>
              </a:lnSpc>
            </a:pPr>
            <a:r>
              <a:rPr lang="pt-BR" b="1" dirty="0">
                <a:latin typeface="Arial" panose="020B0604020202020204" pitchFamily="34" charset="0"/>
              </a:rPr>
              <a:t>3 maneiras de pesquisar</a:t>
            </a:r>
          </a:p>
          <a:p>
            <a:pPr>
              <a:lnSpc>
                <a:spcPct val="150000"/>
              </a:lnSpc>
            </a:pPr>
            <a:r>
              <a:rPr lang="pt-BR" u="none" dirty="0">
                <a:latin typeface="Arial" panose="020B0604020202020204" pitchFamily="34" charset="0"/>
              </a:rPr>
              <a:t>07 Pesquisar por Categoria</a:t>
            </a:r>
          </a:p>
          <a:p>
            <a:pPr>
              <a:lnSpc>
                <a:spcPct val="150000"/>
              </a:lnSpc>
            </a:pPr>
            <a:r>
              <a:rPr lang="pt-BR" u="none" dirty="0">
                <a:latin typeface="Arial" panose="020B0604020202020204" pitchFamily="34" charset="0"/>
              </a:rPr>
              <a:t>08 Pesquisar: pressione enter – vai exibir  todos os documentos</a:t>
            </a:r>
          </a:p>
          <a:p>
            <a:pPr>
              <a:lnSpc>
                <a:spcPct val="150000"/>
              </a:lnSpc>
            </a:pPr>
            <a:r>
              <a:rPr lang="pt-BR" u="none" dirty="0">
                <a:latin typeface="Arial" panose="020B0604020202020204" pitchFamily="34" charset="0"/>
              </a:rPr>
              <a:t>09 Inserir o identificador do procedimento desejado </a:t>
            </a:r>
          </a:p>
        </p:txBody>
      </p:sp>
      <p:sp>
        <p:nvSpPr>
          <p:cNvPr id="27" name="Dodecágono 26">
            <a:extLst>
              <a:ext uri="{FF2B5EF4-FFF2-40B4-BE49-F238E27FC236}">
                <a16:creationId xmlns:a16="http://schemas.microsoft.com/office/drawing/2014/main" id="{B7E506BF-2DC8-15CB-BF6E-4A27E62B8BC1}"/>
              </a:ext>
            </a:extLst>
          </p:cNvPr>
          <p:cNvSpPr/>
          <p:nvPr/>
        </p:nvSpPr>
        <p:spPr>
          <a:xfrm>
            <a:off x="426027" y="4280208"/>
            <a:ext cx="562947" cy="417909"/>
          </a:xfrm>
          <a:prstGeom prst="dodecagon">
            <a:avLst/>
          </a:prstGeom>
          <a:solidFill>
            <a:srgbClr val="F4ED0C"/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sz="140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05</a:t>
            </a:r>
          </a:p>
        </p:txBody>
      </p:sp>
      <p:sp>
        <p:nvSpPr>
          <p:cNvPr id="28" name="Dodecágono 27">
            <a:extLst>
              <a:ext uri="{FF2B5EF4-FFF2-40B4-BE49-F238E27FC236}">
                <a16:creationId xmlns:a16="http://schemas.microsoft.com/office/drawing/2014/main" id="{B2E74466-5042-ADE6-90AE-35AD27830E70}"/>
              </a:ext>
            </a:extLst>
          </p:cNvPr>
          <p:cNvSpPr/>
          <p:nvPr/>
        </p:nvSpPr>
        <p:spPr>
          <a:xfrm>
            <a:off x="1558886" y="4680566"/>
            <a:ext cx="562947" cy="417909"/>
          </a:xfrm>
          <a:prstGeom prst="dodecagon">
            <a:avLst/>
          </a:prstGeom>
          <a:solidFill>
            <a:srgbClr val="F4ED0C"/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sz="140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06</a:t>
            </a:r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89091567-CA04-F027-653B-1CB332D5D7C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769521" y="1879573"/>
            <a:ext cx="2385803" cy="4801270"/>
          </a:xfrm>
          <a:prstGeom prst="rect">
            <a:avLst/>
          </a:prstGeom>
        </p:spPr>
      </p:pic>
      <p:pic>
        <p:nvPicPr>
          <p:cNvPr id="7" name="Imagem 6">
            <a:extLst>
              <a:ext uri="{FF2B5EF4-FFF2-40B4-BE49-F238E27FC236}">
                <a16:creationId xmlns:a16="http://schemas.microsoft.com/office/drawing/2014/main" id="{E99CE776-66B1-9C1A-02ED-C5B04A769D9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676627" y="3095619"/>
            <a:ext cx="2092894" cy="1584947"/>
          </a:xfrm>
          <a:prstGeom prst="rect">
            <a:avLst/>
          </a:prstGeom>
        </p:spPr>
      </p:pic>
      <p:sp>
        <p:nvSpPr>
          <p:cNvPr id="8" name="Dodecágono 7">
            <a:extLst>
              <a:ext uri="{FF2B5EF4-FFF2-40B4-BE49-F238E27FC236}">
                <a16:creationId xmlns:a16="http://schemas.microsoft.com/office/drawing/2014/main" id="{2740ECC1-2313-7F66-02C6-A0DBFE5A9782}"/>
              </a:ext>
            </a:extLst>
          </p:cNvPr>
          <p:cNvSpPr/>
          <p:nvPr/>
        </p:nvSpPr>
        <p:spPr>
          <a:xfrm>
            <a:off x="9060417" y="3656943"/>
            <a:ext cx="562947" cy="417909"/>
          </a:xfrm>
          <a:prstGeom prst="dodecagon">
            <a:avLst/>
          </a:prstGeom>
          <a:solidFill>
            <a:srgbClr val="F4ED0C"/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sz="140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03</a:t>
            </a:r>
          </a:p>
        </p:txBody>
      </p:sp>
      <p:sp>
        <p:nvSpPr>
          <p:cNvPr id="9" name="Dodecágono 8">
            <a:extLst>
              <a:ext uri="{FF2B5EF4-FFF2-40B4-BE49-F238E27FC236}">
                <a16:creationId xmlns:a16="http://schemas.microsoft.com/office/drawing/2014/main" id="{32904E9D-CD3B-EB02-DA7D-04EF7279443E}"/>
              </a:ext>
            </a:extLst>
          </p:cNvPr>
          <p:cNvSpPr/>
          <p:nvPr/>
        </p:nvSpPr>
        <p:spPr>
          <a:xfrm>
            <a:off x="11423222" y="5336451"/>
            <a:ext cx="584320" cy="417909"/>
          </a:xfrm>
          <a:prstGeom prst="dodecagon">
            <a:avLst/>
          </a:prstGeom>
          <a:solidFill>
            <a:srgbClr val="F4ED0C"/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sz="140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02</a:t>
            </a:r>
          </a:p>
        </p:txBody>
      </p:sp>
      <p:sp>
        <p:nvSpPr>
          <p:cNvPr id="10" name="Dodecágono 9">
            <a:extLst>
              <a:ext uri="{FF2B5EF4-FFF2-40B4-BE49-F238E27FC236}">
                <a16:creationId xmlns:a16="http://schemas.microsoft.com/office/drawing/2014/main" id="{7F0C8F78-3A03-B480-5BE4-8E12C3D36323}"/>
              </a:ext>
            </a:extLst>
          </p:cNvPr>
          <p:cNvSpPr/>
          <p:nvPr/>
        </p:nvSpPr>
        <p:spPr>
          <a:xfrm>
            <a:off x="3676302" y="852846"/>
            <a:ext cx="562947" cy="417909"/>
          </a:xfrm>
          <a:prstGeom prst="dodecagon">
            <a:avLst/>
          </a:prstGeom>
          <a:solidFill>
            <a:srgbClr val="F4ED0C"/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sz="140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07</a:t>
            </a:r>
          </a:p>
        </p:txBody>
      </p:sp>
      <p:sp>
        <p:nvSpPr>
          <p:cNvPr id="11" name="Dodecágono 10">
            <a:extLst>
              <a:ext uri="{FF2B5EF4-FFF2-40B4-BE49-F238E27FC236}">
                <a16:creationId xmlns:a16="http://schemas.microsoft.com/office/drawing/2014/main" id="{0B21B360-58E8-63E2-241A-A053955FC24B}"/>
              </a:ext>
            </a:extLst>
          </p:cNvPr>
          <p:cNvSpPr/>
          <p:nvPr/>
        </p:nvSpPr>
        <p:spPr>
          <a:xfrm>
            <a:off x="5710898" y="859817"/>
            <a:ext cx="562947" cy="417909"/>
          </a:xfrm>
          <a:prstGeom prst="dodecagon">
            <a:avLst/>
          </a:prstGeom>
          <a:solidFill>
            <a:srgbClr val="F4ED0C"/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sz="140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08</a:t>
            </a:r>
          </a:p>
        </p:txBody>
      </p:sp>
      <p:sp>
        <p:nvSpPr>
          <p:cNvPr id="13" name="Dodecágono 12">
            <a:extLst>
              <a:ext uri="{FF2B5EF4-FFF2-40B4-BE49-F238E27FC236}">
                <a16:creationId xmlns:a16="http://schemas.microsoft.com/office/drawing/2014/main" id="{11D7EA03-BCEC-9C9E-A1ED-0E196B02C4A6}"/>
              </a:ext>
            </a:extLst>
          </p:cNvPr>
          <p:cNvSpPr/>
          <p:nvPr/>
        </p:nvSpPr>
        <p:spPr>
          <a:xfrm>
            <a:off x="2649417" y="1085533"/>
            <a:ext cx="562947" cy="417909"/>
          </a:xfrm>
          <a:prstGeom prst="dodecagon">
            <a:avLst/>
          </a:prstGeom>
          <a:solidFill>
            <a:srgbClr val="F4ED0C"/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sz="140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09</a:t>
            </a:r>
          </a:p>
        </p:txBody>
      </p:sp>
    </p:spTree>
    <p:extLst>
      <p:ext uri="{BB962C8B-B14F-4D97-AF65-F5344CB8AC3E}">
        <p14:creationId xmlns:p14="http://schemas.microsoft.com/office/powerpoint/2010/main" val="107294194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6B4111F-C8D4-B314-12D7-870E64D2395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8EAD8FC-EE54-D066-76FB-1DE3132212D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4429" y="547679"/>
            <a:ext cx="7389628" cy="624277"/>
          </a:xfrm>
        </p:spPr>
        <p:txBody>
          <a:bodyPr>
            <a:noAutofit/>
          </a:bodyPr>
          <a:lstStyle/>
          <a:p>
            <a:pPr algn="ctr"/>
            <a:r>
              <a:rPr lang="pt-BR" sz="2800" dirty="0">
                <a:latin typeface="Arial" panose="020B0604020202020204" pitchFamily="34" charset="0"/>
                <a:cs typeface="Arial" panose="020B0604020202020204" pitchFamily="34" charset="0"/>
              </a:rPr>
              <a:t>CONSULTAR DOCUMENTO</a:t>
            </a:r>
            <a:br>
              <a:rPr lang="pt-BR" sz="2800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pt-BR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4EB2393A-0032-A70E-676D-7B186927AB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79BBB5-7DFF-4AA6-9453-4960A707AA19}" type="slidenum">
              <a:rPr lang="pt-BR" smtClean="0"/>
              <a:t>11</a:t>
            </a:fld>
            <a:endParaRPr lang="pt-BR" dirty="0"/>
          </a:p>
        </p:txBody>
      </p:sp>
      <p:sp>
        <p:nvSpPr>
          <p:cNvPr id="9" name="CaixaDeTexto 8">
            <a:extLst>
              <a:ext uri="{FF2B5EF4-FFF2-40B4-BE49-F238E27FC236}">
                <a16:creationId xmlns:a16="http://schemas.microsoft.com/office/drawing/2014/main" id="{C3888046-5C12-76F6-3DDB-1B849F25C4CA}"/>
              </a:ext>
            </a:extLst>
          </p:cNvPr>
          <p:cNvSpPr txBox="1"/>
          <p:nvPr/>
        </p:nvSpPr>
        <p:spPr>
          <a:xfrm>
            <a:off x="8705941" y="1180225"/>
            <a:ext cx="3398981" cy="3607206"/>
          </a:xfrm>
          <a:prstGeom prst="rect">
            <a:avLst/>
          </a:prstGeom>
          <a:solidFill>
            <a:srgbClr val="F4ED0C"/>
          </a:solidFill>
        </p:spPr>
        <p:txBody>
          <a:bodyPr wrap="square" rtlCol="0">
            <a:spAutoFit/>
          </a:bodyPr>
          <a:lstStyle>
            <a:defPPr>
              <a:defRPr lang="pt-BR"/>
            </a:defPPr>
            <a:lvl1pPr>
              <a:defRPr sz="1400" u="sng">
                <a:cs typeface="Arial" panose="020B0604020202020204" pitchFamily="34" charset="0"/>
              </a:defRPr>
            </a:lvl1pPr>
          </a:lstStyle>
          <a:p>
            <a:pPr algn="ctr">
              <a:lnSpc>
                <a:spcPct val="150000"/>
              </a:lnSpc>
            </a:pPr>
            <a:r>
              <a:rPr lang="pt-BR" b="1" dirty="0">
                <a:latin typeface="Arial" panose="020B0604020202020204" pitchFamily="34" charset="0"/>
              </a:rPr>
              <a:t>Pesquisar por Categoria</a:t>
            </a:r>
          </a:p>
          <a:p>
            <a:pPr>
              <a:lnSpc>
                <a:spcPct val="150000"/>
              </a:lnSpc>
            </a:pPr>
            <a:r>
              <a:rPr lang="pt-BR" u="none" dirty="0">
                <a:latin typeface="Arial" panose="020B0604020202020204" pitchFamily="34" charset="0"/>
              </a:rPr>
              <a:t>01 Pesquisar por Categoria</a:t>
            </a:r>
          </a:p>
          <a:p>
            <a:pPr>
              <a:lnSpc>
                <a:spcPct val="150000"/>
              </a:lnSpc>
            </a:pPr>
            <a:r>
              <a:rPr lang="pt-BR" u="none" dirty="0">
                <a:latin typeface="Arial" panose="020B0604020202020204" pitchFamily="34" charset="0"/>
              </a:rPr>
              <a:t>02 Selecionar a unidade: SGI-UMA-SGI-UMA –MC,  e se for documento exclusivo da unidade de Charqueadas acessar SGI-MOG-SGI-MOG </a:t>
            </a:r>
          </a:p>
          <a:p>
            <a:pPr>
              <a:lnSpc>
                <a:spcPct val="150000"/>
              </a:lnSpc>
            </a:pPr>
            <a:r>
              <a:rPr lang="pt-BR" u="none" dirty="0">
                <a:latin typeface="Arial" panose="020B0604020202020204" pitchFamily="34" charset="0"/>
              </a:rPr>
              <a:t>03 Selecionar a categoria</a:t>
            </a:r>
          </a:p>
          <a:p>
            <a:pPr>
              <a:lnSpc>
                <a:spcPct val="150000"/>
              </a:lnSpc>
            </a:pPr>
            <a:r>
              <a:rPr lang="pt-BR" u="none" dirty="0">
                <a:latin typeface="Arial" panose="020B0604020202020204" pitchFamily="34" charset="0"/>
              </a:rPr>
              <a:t>04 Selecionar o subnível </a:t>
            </a:r>
          </a:p>
          <a:p>
            <a:pPr>
              <a:lnSpc>
                <a:spcPct val="150000"/>
              </a:lnSpc>
            </a:pPr>
            <a:r>
              <a:rPr lang="pt-BR" u="none" dirty="0">
                <a:latin typeface="Arial" panose="020B0604020202020204" pitchFamily="34" charset="0"/>
              </a:rPr>
              <a:t>05 Aplicar </a:t>
            </a:r>
          </a:p>
          <a:p>
            <a:pPr>
              <a:lnSpc>
                <a:spcPct val="150000"/>
              </a:lnSpc>
            </a:pPr>
            <a:r>
              <a:rPr lang="pt-BR" u="none" dirty="0">
                <a:latin typeface="Arial" panose="020B0604020202020204" pitchFamily="34" charset="0"/>
              </a:rPr>
              <a:t>06 Pesquisar</a:t>
            </a:r>
          </a:p>
          <a:p>
            <a:pPr>
              <a:lnSpc>
                <a:spcPct val="150000"/>
              </a:lnSpc>
            </a:pPr>
            <a:r>
              <a:rPr lang="pt-BR" u="none" dirty="0">
                <a:latin typeface="Arial" panose="020B0604020202020204" pitchFamily="34" charset="0"/>
              </a:rPr>
              <a:t>07 Novidade </a:t>
            </a:r>
          </a:p>
        </p:txBody>
      </p:sp>
      <p:pic>
        <p:nvPicPr>
          <p:cNvPr id="21" name="Imagem 20">
            <a:extLst>
              <a:ext uri="{FF2B5EF4-FFF2-40B4-BE49-F238E27FC236}">
                <a16:creationId xmlns:a16="http://schemas.microsoft.com/office/drawing/2014/main" id="{169BD8E0-292A-8C66-2ADA-70FEDD4EE06B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r="2509" b="33512"/>
          <a:stretch>
            <a:fillRect/>
          </a:stretch>
        </p:blipFill>
        <p:spPr>
          <a:xfrm>
            <a:off x="286990" y="1607127"/>
            <a:ext cx="4037756" cy="3739654"/>
          </a:xfrm>
          <a:prstGeom prst="rect">
            <a:avLst/>
          </a:prstGeom>
        </p:spPr>
      </p:pic>
      <p:pic>
        <p:nvPicPr>
          <p:cNvPr id="23" name="Imagem 22">
            <a:extLst>
              <a:ext uri="{FF2B5EF4-FFF2-40B4-BE49-F238E27FC236}">
                <a16:creationId xmlns:a16="http://schemas.microsoft.com/office/drawing/2014/main" id="{31FDCB24-1D0F-08D0-A970-1DF027B12D1F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r="3335"/>
          <a:stretch>
            <a:fillRect/>
          </a:stretch>
        </p:blipFill>
        <p:spPr>
          <a:xfrm>
            <a:off x="4760190" y="952418"/>
            <a:ext cx="3737266" cy="5624513"/>
          </a:xfrm>
          <a:prstGeom prst="rect">
            <a:avLst/>
          </a:prstGeom>
        </p:spPr>
      </p:pic>
      <p:sp>
        <p:nvSpPr>
          <p:cNvPr id="24" name="Dodecágono 23">
            <a:extLst>
              <a:ext uri="{FF2B5EF4-FFF2-40B4-BE49-F238E27FC236}">
                <a16:creationId xmlns:a16="http://schemas.microsoft.com/office/drawing/2014/main" id="{3BD9942C-9688-9651-CCE8-0E869403F210}"/>
              </a:ext>
            </a:extLst>
          </p:cNvPr>
          <p:cNvSpPr/>
          <p:nvPr/>
        </p:nvSpPr>
        <p:spPr>
          <a:xfrm>
            <a:off x="290454" y="1264419"/>
            <a:ext cx="562947" cy="417909"/>
          </a:xfrm>
          <a:prstGeom prst="dodecagon">
            <a:avLst/>
          </a:prstGeom>
          <a:solidFill>
            <a:srgbClr val="F4ED0C"/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sz="140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01</a:t>
            </a:r>
          </a:p>
        </p:txBody>
      </p:sp>
      <p:sp>
        <p:nvSpPr>
          <p:cNvPr id="25" name="Dodecágono 24">
            <a:extLst>
              <a:ext uri="{FF2B5EF4-FFF2-40B4-BE49-F238E27FC236}">
                <a16:creationId xmlns:a16="http://schemas.microsoft.com/office/drawing/2014/main" id="{04C4B238-756C-C957-537F-B66D684403A8}"/>
              </a:ext>
            </a:extLst>
          </p:cNvPr>
          <p:cNvSpPr/>
          <p:nvPr/>
        </p:nvSpPr>
        <p:spPr>
          <a:xfrm>
            <a:off x="-24861" y="3664408"/>
            <a:ext cx="546625" cy="417909"/>
          </a:xfrm>
          <a:prstGeom prst="dodecagon">
            <a:avLst/>
          </a:prstGeom>
          <a:solidFill>
            <a:srgbClr val="F4ED0C"/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sz="140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02</a:t>
            </a:r>
          </a:p>
        </p:txBody>
      </p:sp>
      <p:sp>
        <p:nvSpPr>
          <p:cNvPr id="26" name="Dodecágono 25">
            <a:extLst>
              <a:ext uri="{FF2B5EF4-FFF2-40B4-BE49-F238E27FC236}">
                <a16:creationId xmlns:a16="http://schemas.microsoft.com/office/drawing/2014/main" id="{7E29BC1F-18CE-FDE2-24D3-AE00FCC1D70A}"/>
              </a:ext>
            </a:extLst>
          </p:cNvPr>
          <p:cNvSpPr/>
          <p:nvPr/>
        </p:nvSpPr>
        <p:spPr>
          <a:xfrm>
            <a:off x="4401824" y="3716595"/>
            <a:ext cx="562947" cy="417909"/>
          </a:xfrm>
          <a:prstGeom prst="dodecagon">
            <a:avLst/>
          </a:prstGeom>
          <a:solidFill>
            <a:srgbClr val="F4ED0C"/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sz="140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03</a:t>
            </a:r>
          </a:p>
        </p:txBody>
      </p:sp>
      <p:sp>
        <p:nvSpPr>
          <p:cNvPr id="27" name="Dodecágono 26">
            <a:extLst>
              <a:ext uri="{FF2B5EF4-FFF2-40B4-BE49-F238E27FC236}">
                <a16:creationId xmlns:a16="http://schemas.microsoft.com/office/drawing/2014/main" id="{4DE673F1-76DB-B2C3-112C-BAD43AA39655}"/>
              </a:ext>
            </a:extLst>
          </p:cNvPr>
          <p:cNvSpPr/>
          <p:nvPr/>
        </p:nvSpPr>
        <p:spPr>
          <a:xfrm>
            <a:off x="4868079" y="4314528"/>
            <a:ext cx="562947" cy="417909"/>
          </a:xfrm>
          <a:prstGeom prst="dodecagon">
            <a:avLst/>
          </a:prstGeom>
          <a:solidFill>
            <a:srgbClr val="F4ED0C"/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sz="140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04</a:t>
            </a:r>
          </a:p>
        </p:txBody>
      </p:sp>
      <p:sp>
        <p:nvSpPr>
          <p:cNvPr id="28" name="Dodecágono 27">
            <a:extLst>
              <a:ext uri="{FF2B5EF4-FFF2-40B4-BE49-F238E27FC236}">
                <a16:creationId xmlns:a16="http://schemas.microsoft.com/office/drawing/2014/main" id="{E3ABCC3D-A127-1934-DACB-F28CF3FCCCE2}"/>
              </a:ext>
            </a:extLst>
          </p:cNvPr>
          <p:cNvSpPr/>
          <p:nvPr/>
        </p:nvSpPr>
        <p:spPr>
          <a:xfrm>
            <a:off x="7864680" y="5696627"/>
            <a:ext cx="562947" cy="417909"/>
          </a:xfrm>
          <a:prstGeom prst="dodecagon">
            <a:avLst/>
          </a:prstGeom>
          <a:solidFill>
            <a:srgbClr val="F4ED0C"/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sz="140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05</a:t>
            </a:r>
          </a:p>
        </p:txBody>
      </p:sp>
      <p:sp>
        <p:nvSpPr>
          <p:cNvPr id="29" name="Dodecágono 28">
            <a:extLst>
              <a:ext uri="{FF2B5EF4-FFF2-40B4-BE49-F238E27FC236}">
                <a16:creationId xmlns:a16="http://schemas.microsoft.com/office/drawing/2014/main" id="{7E00297F-42B9-746B-6070-866553A52A7C}"/>
              </a:ext>
            </a:extLst>
          </p:cNvPr>
          <p:cNvSpPr/>
          <p:nvPr/>
        </p:nvSpPr>
        <p:spPr>
          <a:xfrm>
            <a:off x="7583206" y="738544"/>
            <a:ext cx="562947" cy="417909"/>
          </a:xfrm>
          <a:prstGeom prst="dodecagon">
            <a:avLst/>
          </a:prstGeom>
          <a:solidFill>
            <a:srgbClr val="F4ED0C"/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sz="140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06</a:t>
            </a:r>
          </a:p>
        </p:txBody>
      </p:sp>
      <p:pic>
        <p:nvPicPr>
          <p:cNvPr id="3" name="Imagem 2">
            <a:extLst>
              <a:ext uri="{FF2B5EF4-FFF2-40B4-BE49-F238E27FC236}">
                <a16:creationId xmlns:a16="http://schemas.microsoft.com/office/drawing/2014/main" id="{4AF1DA87-2CD5-ED6B-493B-217E046BEE2F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 t="11123" b="22288"/>
          <a:stretch>
            <a:fillRect/>
          </a:stretch>
        </p:blipFill>
        <p:spPr>
          <a:xfrm>
            <a:off x="8574348" y="5071021"/>
            <a:ext cx="3530574" cy="1213508"/>
          </a:xfrm>
          <a:prstGeom prst="rect">
            <a:avLst/>
          </a:prstGeom>
        </p:spPr>
      </p:pic>
      <p:sp>
        <p:nvSpPr>
          <p:cNvPr id="5" name="Dodecágono 4">
            <a:extLst>
              <a:ext uri="{FF2B5EF4-FFF2-40B4-BE49-F238E27FC236}">
                <a16:creationId xmlns:a16="http://schemas.microsoft.com/office/drawing/2014/main" id="{6451B1FE-7950-605E-85F0-267364AF08DD}"/>
              </a:ext>
            </a:extLst>
          </p:cNvPr>
          <p:cNvSpPr/>
          <p:nvPr/>
        </p:nvSpPr>
        <p:spPr>
          <a:xfrm>
            <a:off x="9300194" y="5487672"/>
            <a:ext cx="562947" cy="417909"/>
          </a:xfrm>
          <a:prstGeom prst="dodecagon">
            <a:avLst/>
          </a:prstGeom>
          <a:solidFill>
            <a:srgbClr val="F4ED0C"/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sz="140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07</a:t>
            </a:r>
          </a:p>
        </p:txBody>
      </p:sp>
    </p:spTree>
    <p:extLst>
      <p:ext uri="{BB962C8B-B14F-4D97-AF65-F5344CB8AC3E}">
        <p14:creationId xmlns:p14="http://schemas.microsoft.com/office/powerpoint/2010/main" val="32222214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D57E2C3-E95D-731F-AB84-93846020851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3FF8C76-C630-87B2-E9C0-F3FE6D2B752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4429" y="547679"/>
            <a:ext cx="7389628" cy="624277"/>
          </a:xfrm>
        </p:spPr>
        <p:txBody>
          <a:bodyPr>
            <a:noAutofit/>
          </a:bodyPr>
          <a:lstStyle/>
          <a:p>
            <a:pPr algn="ctr"/>
            <a:r>
              <a:rPr lang="pt-BR" sz="2800" dirty="0">
                <a:latin typeface="Arial" panose="020B0604020202020204" pitchFamily="34" charset="0"/>
                <a:cs typeface="Arial" panose="020B0604020202020204" pitchFamily="34" charset="0"/>
              </a:rPr>
              <a:t>CONSULTAR DOCUMENTO</a:t>
            </a:r>
            <a:br>
              <a:rPr lang="pt-BR" sz="2800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pt-BR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AEC0DF31-8356-E12B-08CB-A9ABD0686E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79BBB5-7DFF-4AA6-9453-4960A707AA19}" type="slidenum">
              <a:rPr lang="pt-BR" smtClean="0"/>
              <a:t>12</a:t>
            </a:fld>
            <a:endParaRPr lang="pt-BR" dirty="0"/>
          </a:p>
        </p:txBody>
      </p:sp>
      <p:pic>
        <p:nvPicPr>
          <p:cNvPr id="6" name="Imagem 5">
            <a:extLst>
              <a:ext uri="{FF2B5EF4-FFF2-40B4-BE49-F238E27FC236}">
                <a16:creationId xmlns:a16="http://schemas.microsoft.com/office/drawing/2014/main" id="{B9BEF860-7063-B731-5317-974D2DFA24C8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15303" t="10592" r="756" b="48185"/>
          <a:stretch>
            <a:fillRect/>
          </a:stretch>
        </p:blipFill>
        <p:spPr>
          <a:xfrm>
            <a:off x="282011" y="1159577"/>
            <a:ext cx="11372272" cy="3125307"/>
          </a:xfrm>
          <a:prstGeom prst="rect">
            <a:avLst/>
          </a:prstGeom>
        </p:spPr>
      </p:pic>
      <p:sp>
        <p:nvSpPr>
          <p:cNvPr id="7" name="CaixaDeTexto 6">
            <a:extLst>
              <a:ext uri="{FF2B5EF4-FFF2-40B4-BE49-F238E27FC236}">
                <a16:creationId xmlns:a16="http://schemas.microsoft.com/office/drawing/2014/main" id="{FA61CD8A-F677-E4A8-8B3D-86A643DEFD9F}"/>
              </a:ext>
            </a:extLst>
          </p:cNvPr>
          <p:cNvSpPr txBox="1"/>
          <p:nvPr/>
        </p:nvSpPr>
        <p:spPr>
          <a:xfrm>
            <a:off x="3184504" y="4642051"/>
            <a:ext cx="5410038" cy="1991379"/>
          </a:xfrm>
          <a:prstGeom prst="rect">
            <a:avLst/>
          </a:prstGeom>
          <a:solidFill>
            <a:srgbClr val="F4ED0C"/>
          </a:solidFill>
        </p:spPr>
        <p:txBody>
          <a:bodyPr wrap="square" rtlCol="0">
            <a:spAutoFit/>
          </a:bodyPr>
          <a:lstStyle>
            <a:defPPr>
              <a:defRPr lang="pt-BR"/>
            </a:defPPr>
            <a:lvl1pPr>
              <a:defRPr sz="1400" u="sng">
                <a:cs typeface="Arial" panose="020B0604020202020204" pitchFamily="34" charset="0"/>
              </a:defRPr>
            </a:lvl1pPr>
          </a:lstStyle>
          <a:p>
            <a:pPr algn="ctr">
              <a:lnSpc>
                <a:spcPct val="150000"/>
              </a:lnSpc>
            </a:pPr>
            <a:r>
              <a:rPr lang="pt-BR" b="1" dirty="0">
                <a:latin typeface="Arial" panose="020B0604020202020204" pitchFamily="34" charset="0"/>
              </a:rPr>
              <a:t>Passo a Passo: 5 maneiras de consultar o documento </a:t>
            </a:r>
          </a:p>
          <a:p>
            <a:pPr>
              <a:lnSpc>
                <a:spcPct val="150000"/>
              </a:lnSpc>
            </a:pPr>
            <a:r>
              <a:rPr lang="pt-BR" u="none" dirty="0">
                <a:latin typeface="Arial" panose="020B0604020202020204" pitchFamily="34" charset="0"/>
              </a:rPr>
              <a:t>01 Um clic em cima do documento: abre Resumo ao lado</a:t>
            </a:r>
          </a:p>
          <a:p>
            <a:pPr>
              <a:lnSpc>
                <a:spcPct val="150000"/>
              </a:lnSpc>
            </a:pPr>
            <a:r>
              <a:rPr lang="pt-BR" u="none" dirty="0">
                <a:latin typeface="Arial" panose="020B0604020202020204" pitchFamily="34" charset="0"/>
              </a:rPr>
              <a:t>02 Dois clics em cima do documento: abre Arquivo eletrônico</a:t>
            </a:r>
          </a:p>
          <a:p>
            <a:pPr>
              <a:lnSpc>
                <a:spcPct val="150000"/>
              </a:lnSpc>
            </a:pPr>
            <a:r>
              <a:rPr lang="pt-BR" u="none" dirty="0">
                <a:latin typeface="Arial" panose="020B0604020202020204" pitchFamily="34" charset="0"/>
              </a:rPr>
              <a:t>03 Abrir dados </a:t>
            </a:r>
          </a:p>
          <a:p>
            <a:pPr>
              <a:lnSpc>
                <a:spcPct val="150000"/>
              </a:lnSpc>
            </a:pPr>
            <a:r>
              <a:rPr lang="pt-BR" u="none" dirty="0">
                <a:latin typeface="Arial" panose="020B0604020202020204" pitchFamily="34" charset="0"/>
              </a:rPr>
              <a:t>04 Abrir arquivo eletrônico</a:t>
            </a:r>
          </a:p>
          <a:p>
            <a:pPr>
              <a:lnSpc>
                <a:spcPct val="150000"/>
              </a:lnSpc>
            </a:pPr>
            <a:r>
              <a:rPr lang="pt-BR" u="none" dirty="0">
                <a:latin typeface="Arial" panose="020B0604020202020204" pitchFamily="34" charset="0"/>
              </a:rPr>
              <a:t>05 Mais (3 pontinhos)</a:t>
            </a:r>
          </a:p>
        </p:txBody>
      </p:sp>
      <p:sp>
        <p:nvSpPr>
          <p:cNvPr id="8" name="Dodecágono 7">
            <a:extLst>
              <a:ext uri="{FF2B5EF4-FFF2-40B4-BE49-F238E27FC236}">
                <a16:creationId xmlns:a16="http://schemas.microsoft.com/office/drawing/2014/main" id="{D67C9B7F-3750-991C-E387-D0FC34DD76E0}"/>
              </a:ext>
            </a:extLst>
          </p:cNvPr>
          <p:cNvSpPr/>
          <p:nvPr/>
        </p:nvSpPr>
        <p:spPr>
          <a:xfrm>
            <a:off x="223797" y="3298860"/>
            <a:ext cx="562947" cy="417909"/>
          </a:xfrm>
          <a:prstGeom prst="dodecagon">
            <a:avLst/>
          </a:prstGeom>
          <a:solidFill>
            <a:srgbClr val="F4ED0C"/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sz="140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01</a:t>
            </a:r>
          </a:p>
        </p:txBody>
      </p:sp>
      <p:sp>
        <p:nvSpPr>
          <p:cNvPr id="10" name="Dodecágono 9">
            <a:extLst>
              <a:ext uri="{FF2B5EF4-FFF2-40B4-BE49-F238E27FC236}">
                <a16:creationId xmlns:a16="http://schemas.microsoft.com/office/drawing/2014/main" id="{09205240-580C-BEB2-4E24-9FE61A11FD1E}"/>
              </a:ext>
            </a:extLst>
          </p:cNvPr>
          <p:cNvSpPr/>
          <p:nvPr/>
        </p:nvSpPr>
        <p:spPr>
          <a:xfrm>
            <a:off x="10456452" y="3012802"/>
            <a:ext cx="562947" cy="417909"/>
          </a:xfrm>
          <a:prstGeom prst="dodecagon">
            <a:avLst/>
          </a:prstGeom>
          <a:solidFill>
            <a:srgbClr val="F4ED0C"/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sz="140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03</a:t>
            </a:r>
          </a:p>
        </p:txBody>
      </p:sp>
      <p:sp>
        <p:nvSpPr>
          <p:cNvPr id="12" name="Dodecágono 11">
            <a:extLst>
              <a:ext uri="{FF2B5EF4-FFF2-40B4-BE49-F238E27FC236}">
                <a16:creationId xmlns:a16="http://schemas.microsoft.com/office/drawing/2014/main" id="{D2F90E51-026C-E3C6-4F78-5766B7A406A9}"/>
              </a:ext>
            </a:extLst>
          </p:cNvPr>
          <p:cNvSpPr/>
          <p:nvPr/>
        </p:nvSpPr>
        <p:spPr>
          <a:xfrm>
            <a:off x="10842309" y="3636243"/>
            <a:ext cx="562947" cy="417909"/>
          </a:xfrm>
          <a:prstGeom prst="dodecagon">
            <a:avLst/>
          </a:prstGeom>
          <a:solidFill>
            <a:srgbClr val="F4ED0C"/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sz="140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04</a:t>
            </a:r>
          </a:p>
        </p:txBody>
      </p:sp>
      <p:sp>
        <p:nvSpPr>
          <p:cNvPr id="13" name="Dodecágono 12">
            <a:extLst>
              <a:ext uri="{FF2B5EF4-FFF2-40B4-BE49-F238E27FC236}">
                <a16:creationId xmlns:a16="http://schemas.microsoft.com/office/drawing/2014/main" id="{ACC3BA5E-1912-E2CA-0759-ED3A4AE2010E}"/>
              </a:ext>
            </a:extLst>
          </p:cNvPr>
          <p:cNvSpPr/>
          <p:nvPr/>
        </p:nvSpPr>
        <p:spPr>
          <a:xfrm>
            <a:off x="6326053" y="3280811"/>
            <a:ext cx="562947" cy="417909"/>
          </a:xfrm>
          <a:prstGeom prst="dodecagon">
            <a:avLst/>
          </a:prstGeom>
          <a:solidFill>
            <a:srgbClr val="F4ED0C"/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sz="140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02</a:t>
            </a:r>
          </a:p>
        </p:txBody>
      </p:sp>
      <p:sp>
        <p:nvSpPr>
          <p:cNvPr id="3" name="Dodecágono 2">
            <a:extLst>
              <a:ext uri="{FF2B5EF4-FFF2-40B4-BE49-F238E27FC236}">
                <a16:creationId xmlns:a16="http://schemas.microsoft.com/office/drawing/2014/main" id="{9E79190F-783A-12D8-D612-B6262B5397E4}"/>
              </a:ext>
            </a:extLst>
          </p:cNvPr>
          <p:cNvSpPr/>
          <p:nvPr/>
        </p:nvSpPr>
        <p:spPr>
          <a:xfrm>
            <a:off x="11107560" y="2982912"/>
            <a:ext cx="562947" cy="417909"/>
          </a:xfrm>
          <a:prstGeom prst="dodecagon">
            <a:avLst/>
          </a:prstGeom>
          <a:solidFill>
            <a:srgbClr val="F4ED0C"/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sz="140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05</a:t>
            </a:r>
          </a:p>
        </p:txBody>
      </p:sp>
    </p:spTree>
    <p:extLst>
      <p:ext uri="{BB962C8B-B14F-4D97-AF65-F5344CB8AC3E}">
        <p14:creationId xmlns:p14="http://schemas.microsoft.com/office/powerpoint/2010/main" val="426677775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7C4C37C-464E-7783-C78C-CB97BC1375B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D52D28D-3D1F-9AAE-B8F5-566068AC0C5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4429" y="547679"/>
            <a:ext cx="7389628" cy="624277"/>
          </a:xfrm>
        </p:spPr>
        <p:txBody>
          <a:bodyPr>
            <a:noAutofit/>
          </a:bodyPr>
          <a:lstStyle/>
          <a:p>
            <a:pPr algn="ctr"/>
            <a:r>
              <a:rPr lang="pt-BR" sz="2800" dirty="0">
                <a:latin typeface="Arial" panose="020B0604020202020204" pitchFamily="34" charset="0"/>
                <a:cs typeface="Arial" panose="020B0604020202020204" pitchFamily="34" charset="0"/>
              </a:rPr>
              <a:t>CONSULTAR DOCUMENTO</a:t>
            </a:r>
            <a:br>
              <a:rPr lang="pt-BR" sz="2800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pt-BR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715191BB-5D8C-0FD8-4B7B-1BB0E9C2C8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79BBB5-7DFF-4AA6-9453-4960A707AA19}" type="slidenum">
              <a:rPr lang="pt-BR" smtClean="0"/>
              <a:t>13</a:t>
            </a:fld>
            <a:endParaRPr lang="pt-BR" dirty="0"/>
          </a:p>
        </p:txBody>
      </p:sp>
      <p:pic>
        <p:nvPicPr>
          <p:cNvPr id="8" name="Imagem 7">
            <a:extLst>
              <a:ext uri="{FF2B5EF4-FFF2-40B4-BE49-F238E27FC236}">
                <a16:creationId xmlns:a16="http://schemas.microsoft.com/office/drawing/2014/main" id="{075D452B-3CB0-4CD9-21E2-5DAEA79FC29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3345" y="1093494"/>
            <a:ext cx="4408772" cy="5571650"/>
          </a:xfrm>
          <a:prstGeom prst="rect">
            <a:avLst/>
          </a:prstGeom>
        </p:spPr>
      </p:pic>
      <p:sp>
        <p:nvSpPr>
          <p:cNvPr id="9" name="Dodecágono 8">
            <a:extLst>
              <a:ext uri="{FF2B5EF4-FFF2-40B4-BE49-F238E27FC236}">
                <a16:creationId xmlns:a16="http://schemas.microsoft.com/office/drawing/2014/main" id="{C7450D74-0B37-E394-9887-AEFC4586D74B}"/>
              </a:ext>
            </a:extLst>
          </p:cNvPr>
          <p:cNvSpPr/>
          <p:nvPr/>
        </p:nvSpPr>
        <p:spPr>
          <a:xfrm>
            <a:off x="1888836" y="965588"/>
            <a:ext cx="562947" cy="417909"/>
          </a:xfrm>
          <a:prstGeom prst="dodecagon">
            <a:avLst/>
          </a:prstGeom>
          <a:solidFill>
            <a:srgbClr val="F4ED0C"/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sz="140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01</a:t>
            </a:r>
          </a:p>
        </p:txBody>
      </p:sp>
      <p:pic>
        <p:nvPicPr>
          <p:cNvPr id="11" name="Imagem 10">
            <a:extLst>
              <a:ext uri="{FF2B5EF4-FFF2-40B4-BE49-F238E27FC236}">
                <a16:creationId xmlns:a16="http://schemas.microsoft.com/office/drawing/2014/main" id="{F6936496-A286-1F61-49FD-A29E4AEDFC2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95463" y="859817"/>
            <a:ext cx="6268076" cy="4294074"/>
          </a:xfrm>
          <a:prstGeom prst="rect">
            <a:avLst/>
          </a:prstGeom>
        </p:spPr>
      </p:pic>
      <p:sp>
        <p:nvSpPr>
          <p:cNvPr id="12" name="Dodecágono 11">
            <a:extLst>
              <a:ext uri="{FF2B5EF4-FFF2-40B4-BE49-F238E27FC236}">
                <a16:creationId xmlns:a16="http://schemas.microsoft.com/office/drawing/2014/main" id="{3D9C81E8-51CA-B413-279F-5E260E38482F}"/>
              </a:ext>
            </a:extLst>
          </p:cNvPr>
          <p:cNvSpPr/>
          <p:nvPr/>
        </p:nvSpPr>
        <p:spPr>
          <a:xfrm>
            <a:off x="10546088" y="1015373"/>
            <a:ext cx="812263" cy="417909"/>
          </a:xfrm>
          <a:prstGeom prst="dodecagon">
            <a:avLst/>
          </a:prstGeom>
          <a:solidFill>
            <a:srgbClr val="F4ED0C"/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sz="140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02</a:t>
            </a:r>
          </a:p>
        </p:txBody>
      </p:sp>
      <p:sp>
        <p:nvSpPr>
          <p:cNvPr id="13" name="CaixaDeTexto 12">
            <a:extLst>
              <a:ext uri="{FF2B5EF4-FFF2-40B4-BE49-F238E27FC236}">
                <a16:creationId xmlns:a16="http://schemas.microsoft.com/office/drawing/2014/main" id="{FF490CEE-59A5-0D22-4826-83C83A4E3CBF}"/>
              </a:ext>
            </a:extLst>
          </p:cNvPr>
          <p:cNvSpPr txBox="1"/>
          <p:nvPr/>
        </p:nvSpPr>
        <p:spPr>
          <a:xfrm>
            <a:off x="5852893" y="5309447"/>
            <a:ext cx="5410038" cy="1021883"/>
          </a:xfrm>
          <a:prstGeom prst="rect">
            <a:avLst/>
          </a:prstGeom>
          <a:solidFill>
            <a:srgbClr val="F4ED0C"/>
          </a:solidFill>
        </p:spPr>
        <p:txBody>
          <a:bodyPr wrap="square" rtlCol="0">
            <a:spAutoFit/>
          </a:bodyPr>
          <a:lstStyle>
            <a:defPPr>
              <a:defRPr lang="pt-BR"/>
            </a:defPPr>
            <a:lvl1pPr>
              <a:defRPr sz="1400" u="sng">
                <a:cs typeface="Arial" panose="020B0604020202020204" pitchFamily="34" charset="0"/>
              </a:defRPr>
            </a:lvl1pPr>
          </a:lstStyle>
          <a:p>
            <a:pPr algn="ctr">
              <a:lnSpc>
                <a:spcPct val="150000"/>
              </a:lnSpc>
            </a:pPr>
            <a:r>
              <a:rPr lang="pt-BR" b="1" dirty="0">
                <a:latin typeface="Arial" panose="020B0604020202020204" pitchFamily="34" charset="0"/>
              </a:rPr>
              <a:t>Passo a Passo</a:t>
            </a:r>
          </a:p>
          <a:p>
            <a:pPr>
              <a:lnSpc>
                <a:spcPct val="150000"/>
              </a:lnSpc>
            </a:pPr>
            <a:r>
              <a:rPr lang="pt-BR" u="none" dirty="0">
                <a:latin typeface="Arial" panose="020B0604020202020204" pitchFamily="34" charset="0"/>
              </a:rPr>
              <a:t>01 Um clic em cima do documento: abre Resumo ao lado</a:t>
            </a:r>
          </a:p>
          <a:p>
            <a:pPr>
              <a:lnSpc>
                <a:spcPct val="150000"/>
              </a:lnSpc>
            </a:pPr>
            <a:r>
              <a:rPr lang="pt-BR" u="none" dirty="0">
                <a:latin typeface="Arial" panose="020B0604020202020204" pitchFamily="34" charset="0"/>
              </a:rPr>
              <a:t>02 Dois clics em cima do documento: abre Arquivo eletrônico</a:t>
            </a:r>
          </a:p>
        </p:txBody>
      </p:sp>
    </p:spTree>
    <p:extLst>
      <p:ext uri="{BB962C8B-B14F-4D97-AF65-F5344CB8AC3E}">
        <p14:creationId xmlns:p14="http://schemas.microsoft.com/office/powerpoint/2010/main" val="276414372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5673355-6A82-0F51-BB50-1E82BAD0947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4FB7723-4DB0-495B-E30C-9A55682D103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4429" y="547679"/>
            <a:ext cx="7389628" cy="624277"/>
          </a:xfrm>
        </p:spPr>
        <p:txBody>
          <a:bodyPr>
            <a:noAutofit/>
          </a:bodyPr>
          <a:lstStyle/>
          <a:p>
            <a:pPr algn="ctr"/>
            <a:r>
              <a:rPr lang="pt-BR" sz="2800" dirty="0">
                <a:latin typeface="Arial" panose="020B0604020202020204" pitchFamily="34" charset="0"/>
                <a:cs typeface="Arial" panose="020B0604020202020204" pitchFamily="34" charset="0"/>
              </a:rPr>
              <a:t>CONSULTAR DOCUMENTO</a:t>
            </a:r>
            <a:br>
              <a:rPr lang="pt-BR" sz="2800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pt-BR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731C8203-4C3F-2809-7802-64CDA21A9B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79BBB5-7DFF-4AA6-9453-4960A707AA19}" type="slidenum">
              <a:rPr lang="pt-BR" smtClean="0"/>
              <a:t>14</a:t>
            </a:fld>
            <a:endParaRPr lang="pt-BR" dirty="0"/>
          </a:p>
        </p:txBody>
      </p:sp>
      <p:pic>
        <p:nvPicPr>
          <p:cNvPr id="13" name="Imagem 12">
            <a:extLst>
              <a:ext uri="{FF2B5EF4-FFF2-40B4-BE49-F238E27FC236}">
                <a16:creationId xmlns:a16="http://schemas.microsoft.com/office/drawing/2014/main" id="{38F1B943-56E5-3838-636A-FCE7877C955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0145" y="1148743"/>
            <a:ext cx="3461281" cy="2095041"/>
          </a:xfrm>
          <a:prstGeom prst="rect">
            <a:avLst/>
          </a:prstGeom>
        </p:spPr>
      </p:pic>
      <p:sp>
        <p:nvSpPr>
          <p:cNvPr id="14" name="CaixaDeTexto 13">
            <a:extLst>
              <a:ext uri="{FF2B5EF4-FFF2-40B4-BE49-F238E27FC236}">
                <a16:creationId xmlns:a16="http://schemas.microsoft.com/office/drawing/2014/main" id="{2E19F99F-34AC-20FA-4985-0DCF790268AF}"/>
              </a:ext>
            </a:extLst>
          </p:cNvPr>
          <p:cNvSpPr txBox="1"/>
          <p:nvPr/>
        </p:nvSpPr>
        <p:spPr>
          <a:xfrm>
            <a:off x="4012241" y="1739456"/>
            <a:ext cx="2739606" cy="1668214"/>
          </a:xfrm>
          <a:prstGeom prst="rect">
            <a:avLst/>
          </a:prstGeom>
          <a:solidFill>
            <a:srgbClr val="F4ED0C"/>
          </a:solidFill>
        </p:spPr>
        <p:txBody>
          <a:bodyPr wrap="square" rtlCol="0">
            <a:spAutoFit/>
          </a:bodyPr>
          <a:lstStyle>
            <a:defPPr>
              <a:defRPr lang="pt-BR"/>
            </a:defPPr>
            <a:lvl1pPr>
              <a:defRPr sz="1400" u="sng">
                <a:cs typeface="Arial" panose="020B0604020202020204" pitchFamily="34" charset="0"/>
              </a:defRPr>
            </a:lvl1pPr>
          </a:lstStyle>
          <a:p>
            <a:pPr algn="ctr">
              <a:lnSpc>
                <a:spcPct val="150000"/>
              </a:lnSpc>
            </a:pPr>
            <a:r>
              <a:rPr lang="pt-BR" b="1" dirty="0">
                <a:latin typeface="Arial" panose="020B0604020202020204" pitchFamily="34" charset="0"/>
              </a:rPr>
              <a:t>Passo a Passo</a:t>
            </a:r>
          </a:p>
          <a:p>
            <a:pPr>
              <a:lnSpc>
                <a:spcPct val="150000"/>
              </a:lnSpc>
            </a:pPr>
            <a:r>
              <a:rPr lang="pt-BR" u="none" dirty="0">
                <a:latin typeface="Arial" panose="020B0604020202020204" pitchFamily="34" charset="0"/>
              </a:rPr>
              <a:t>03 Abrir dados </a:t>
            </a:r>
          </a:p>
          <a:p>
            <a:pPr>
              <a:lnSpc>
                <a:spcPct val="150000"/>
              </a:lnSpc>
            </a:pPr>
            <a:r>
              <a:rPr lang="pt-BR" u="none" dirty="0">
                <a:latin typeface="Arial" panose="020B0604020202020204" pitchFamily="34" charset="0"/>
              </a:rPr>
              <a:t>04 Tela (abrir dados)</a:t>
            </a:r>
          </a:p>
          <a:p>
            <a:pPr>
              <a:lnSpc>
                <a:spcPct val="150000"/>
              </a:lnSpc>
            </a:pPr>
            <a:r>
              <a:rPr lang="pt-BR" u="none" dirty="0">
                <a:latin typeface="Arial" panose="020B0604020202020204" pitchFamily="34" charset="0"/>
              </a:rPr>
              <a:t>05 Abrir arquivo eletrônico</a:t>
            </a:r>
          </a:p>
          <a:p>
            <a:pPr>
              <a:lnSpc>
                <a:spcPct val="150000"/>
              </a:lnSpc>
            </a:pPr>
            <a:r>
              <a:rPr lang="pt-BR" u="none" dirty="0">
                <a:latin typeface="Arial" panose="020B0604020202020204" pitchFamily="34" charset="0"/>
              </a:rPr>
              <a:t>06 Mais (3 pontinhos)</a:t>
            </a:r>
          </a:p>
        </p:txBody>
      </p:sp>
      <p:sp>
        <p:nvSpPr>
          <p:cNvPr id="16" name="Dodecágono 15">
            <a:extLst>
              <a:ext uri="{FF2B5EF4-FFF2-40B4-BE49-F238E27FC236}">
                <a16:creationId xmlns:a16="http://schemas.microsoft.com/office/drawing/2014/main" id="{3CC1262F-5B84-E678-D23B-8D8C5BA47F57}"/>
              </a:ext>
            </a:extLst>
          </p:cNvPr>
          <p:cNvSpPr/>
          <p:nvPr/>
        </p:nvSpPr>
        <p:spPr>
          <a:xfrm>
            <a:off x="2546928" y="1691485"/>
            <a:ext cx="562947" cy="417909"/>
          </a:xfrm>
          <a:prstGeom prst="dodecagon">
            <a:avLst/>
          </a:prstGeom>
          <a:solidFill>
            <a:srgbClr val="F4ED0C"/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sz="140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03</a:t>
            </a:r>
          </a:p>
        </p:txBody>
      </p:sp>
      <p:pic>
        <p:nvPicPr>
          <p:cNvPr id="21" name="Imagem 20">
            <a:extLst>
              <a:ext uri="{FF2B5EF4-FFF2-40B4-BE49-F238E27FC236}">
                <a16:creationId xmlns:a16="http://schemas.microsoft.com/office/drawing/2014/main" id="{9C8AB0D6-2FFA-C6CB-3A18-27A9A0D8319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0145" y="3819477"/>
            <a:ext cx="11711710" cy="2752000"/>
          </a:xfrm>
          <a:prstGeom prst="rect">
            <a:avLst/>
          </a:prstGeom>
        </p:spPr>
      </p:pic>
      <p:sp>
        <p:nvSpPr>
          <p:cNvPr id="22" name="Dodecágono 21">
            <a:extLst>
              <a:ext uri="{FF2B5EF4-FFF2-40B4-BE49-F238E27FC236}">
                <a16:creationId xmlns:a16="http://schemas.microsoft.com/office/drawing/2014/main" id="{11919B56-A9DC-F705-8E5D-DDF542B90465}"/>
              </a:ext>
            </a:extLst>
          </p:cNvPr>
          <p:cNvSpPr/>
          <p:nvPr/>
        </p:nvSpPr>
        <p:spPr>
          <a:xfrm>
            <a:off x="7464057" y="4282398"/>
            <a:ext cx="1002684" cy="417909"/>
          </a:xfrm>
          <a:prstGeom prst="dodecagon">
            <a:avLst/>
          </a:prstGeom>
          <a:solidFill>
            <a:srgbClr val="F4ED0C"/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sz="140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04</a:t>
            </a:r>
          </a:p>
        </p:txBody>
      </p:sp>
      <p:pic>
        <p:nvPicPr>
          <p:cNvPr id="24" name="Imagem 23">
            <a:extLst>
              <a:ext uri="{FF2B5EF4-FFF2-40B4-BE49-F238E27FC236}">
                <a16:creationId xmlns:a16="http://schemas.microsoft.com/office/drawing/2014/main" id="{D02760C8-E763-AE9B-1D25-EE08F342172B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 r="41255"/>
          <a:stretch>
            <a:fillRect/>
          </a:stretch>
        </p:blipFill>
        <p:spPr>
          <a:xfrm>
            <a:off x="7774872" y="629657"/>
            <a:ext cx="2937505" cy="3133212"/>
          </a:xfrm>
          <a:prstGeom prst="rect">
            <a:avLst/>
          </a:prstGeom>
        </p:spPr>
      </p:pic>
      <p:sp>
        <p:nvSpPr>
          <p:cNvPr id="25" name="Dodecágono 24">
            <a:extLst>
              <a:ext uri="{FF2B5EF4-FFF2-40B4-BE49-F238E27FC236}">
                <a16:creationId xmlns:a16="http://schemas.microsoft.com/office/drawing/2014/main" id="{57357480-2030-B643-3C98-B012ABD28FF9}"/>
              </a:ext>
            </a:extLst>
          </p:cNvPr>
          <p:cNvSpPr/>
          <p:nvPr/>
        </p:nvSpPr>
        <p:spPr>
          <a:xfrm>
            <a:off x="9741890" y="441908"/>
            <a:ext cx="562947" cy="417909"/>
          </a:xfrm>
          <a:prstGeom prst="dodecagon">
            <a:avLst/>
          </a:prstGeom>
          <a:solidFill>
            <a:srgbClr val="F4ED0C"/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sz="140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05</a:t>
            </a:r>
          </a:p>
        </p:txBody>
      </p:sp>
      <p:sp>
        <p:nvSpPr>
          <p:cNvPr id="26" name="Dodecágono 25">
            <a:extLst>
              <a:ext uri="{FF2B5EF4-FFF2-40B4-BE49-F238E27FC236}">
                <a16:creationId xmlns:a16="http://schemas.microsoft.com/office/drawing/2014/main" id="{F65B50F5-98C6-7B67-1634-F1D2F04F91B7}"/>
              </a:ext>
            </a:extLst>
          </p:cNvPr>
          <p:cNvSpPr/>
          <p:nvPr/>
        </p:nvSpPr>
        <p:spPr>
          <a:xfrm>
            <a:off x="10476913" y="754047"/>
            <a:ext cx="562947" cy="417909"/>
          </a:xfrm>
          <a:prstGeom prst="dodecagon">
            <a:avLst/>
          </a:prstGeom>
          <a:solidFill>
            <a:srgbClr val="F4ED0C"/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sz="140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06</a:t>
            </a:r>
          </a:p>
        </p:txBody>
      </p:sp>
    </p:spTree>
    <p:extLst>
      <p:ext uri="{BB962C8B-B14F-4D97-AF65-F5344CB8AC3E}">
        <p14:creationId xmlns:p14="http://schemas.microsoft.com/office/powerpoint/2010/main" val="297116613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763639A-B59E-3058-C11F-FD5B8E98368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666AA7D-F566-C81E-6755-885EF101B6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COMO ELABORAR, CONSENSAR E APROVAR DOCUMENTO NO SE</a:t>
            </a:r>
          </a:p>
        </p:txBody>
      </p:sp>
    </p:spTree>
    <p:extLst>
      <p:ext uri="{BB962C8B-B14F-4D97-AF65-F5344CB8AC3E}">
        <p14:creationId xmlns:p14="http://schemas.microsoft.com/office/powerpoint/2010/main" val="37098908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1466BD0-69DE-6973-7197-52136BF1175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8C3EA1D-1116-9BBF-8A8C-2244CDC4D02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82880" y="110705"/>
            <a:ext cx="7237095" cy="624277"/>
          </a:xfrm>
        </p:spPr>
        <p:txBody>
          <a:bodyPr>
            <a:normAutofit/>
          </a:bodyPr>
          <a:lstStyle/>
          <a:p>
            <a:pPr algn="ctr"/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EXECUTAR REVISÃO DE DOCUMENTO </a:t>
            </a:r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66E516C3-237B-CFB1-98EE-79C11921AA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79BBB5-7DFF-4AA6-9453-4960A707AA19}" type="slidenum">
              <a:rPr lang="pt-BR" smtClean="0"/>
              <a:t>16</a:t>
            </a:fld>
            <a:endParaRPr lang="pt-BR" dirty="0"/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3A51FE99-0242-1E69-8B55-98D5E3709FB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4480" y="1296398"/>
            <a:ext cx="11785600" cy="2505560"/>
          </a:xfrm>
          <a:prstGeom prst="rect">
            <a:avLst/>
          </a:prstGeom>
        </p:spPr>
      </p:pic>
      <p:sp>
        <p:nvSpPr>
          <p:cNvPr id="6" name="Dodecágono 5">
            <a:extLst>
              <a:ext uri="{FF2B5EF4-FFF2-40B4-BE49-F238E27FC236}">
                <a16:creationId xmlns:a16="http://schemas.microsoft.com/office/drawing/2014/main" id="{D5663F5E-8EF2-E2C7-3E8F-8100BFC86BC0}"/>
              </a:ext>
            </a:extLst>
          </p:cNvPr>
          <p:cNvSpPr/>
          <p:nvPr/>
        </p:nvSpPr>
        <p:spPr>
          <a:xfrm>
            <a:off x="3437552" y="961232"/>
            <a:ext cx="562947" cy="417909"/>
          </a:xfrm>
          <a:prstGeom prst="dodecagon">
            <a:avLst/>
          </a:prstGeom>
          <a:solidFill>
            <a:srgbClr val="F4ED0C"/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sz="140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01</a:t>
            </a:r>
          </a:p>
        </p:txBody>
      </p:sp>
      <p:sp>
        <p:nvSpPr>
          <p:cNvPr id="7" name="Dodecágono 6">
            <a:extLst>
              <a:ext uri="{FF2B5EF4-FFF2-40B4-BE49-F238E27FC236}">
                <a16:creationId xmlns:a16="http://schemas.microsoft.com/office/drawing/2014/main" id="{2762C959-E716-EDCA-E8A9-10E46C0D2D1B}"/>
              </a:ext>
            </a:extLst>
          </p:cNvPr>
          <p:cNvSpPr/>
          <p:nvPr/>
        </p:nvSpPr>
        <p:spPr>
          <a:xfrm>
            <a:off x="9164781" y="1404344"/>
            <a:ext cx="736600" cy="417909"/>
          </a:xfrm>
          <a:prstGeom prst="dodecagon">
            <a:avLst/>
          </a:prstGeom>
          <a:solidFill>
            <a:srgbClr val="F4ED0C"/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sz="140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02</a:t>
            </a:r>
          </a:p>
        </p:txBody>
      </p:sp>
      <p:sp>
        <p:nvSpPr>
          <p:cNvPr id="13" name="Dodecágono 12">
            <a:extLst>
              <a:ext uri="{FF2B5EF4-FFF2-40B4-BE49-F238E27FC236}">
                <a16:creationId xmlns:a16="http://schemas.microsoft.com/office/drawing/2014/main" id="{214DB45E-A4CB-A9FE-BDD1-E49CE1277FF8}"/>
              </a:ext>
            </a:extLst>
          </p:cNvPr>
          <p:cNvSpPr/>
          <p:nvPr/>
        </p:nvSpPr>
        <p:spPr>
          <a:xfrm>
            <a:off x="5276272" y="3011508"/>
            <a:ext cx="562947" cy="417909"/>
          </a:xfrm>
          <a:prstGeom prst="dodecagon">
            <a:avLst/>
          </a:prstGeom>
          <a:solidFill>
            <a:srgbClr val="F4ED0C"/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sz="140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03</a:t>
            </a:r>
          </a:p>
        </p:txBody>
      </p:sp>
      <p:sp>
        <p:nvSpPr>
          <p:cNvPr id="14" name="CaixaDeTexto 13">
            <a:extLst>
              <a:ext uri="{FF2B5EF4-FFF2-40B4-BE49-F238E27FC236}">
                <a16:creationId xmlns:a16="http://schemas.microsoft.com/office/drawing/2014/main" id="{DBDDA805-9519-1707-127B-AB343B15C96B}"/>
              </a:ext>
            </a:extLst>
          </p:cNvPr>
          <p:cNvSpPr txBox="1"/>
          <p:nvPr/>
        </p:nvSpPr>
        <p:spPr>
          <a:xfrm>
            <a:off x="3475739" y="4255111"/>
            <a:ext cx="5079182" cy="2314544"/>
          </a:xfrm>
          <a:prstGeom prst="rect">
            <a:avLst/>
          </a:prstGeom>
          <a:solidFill>
            <a:srgbClr val="F4ED0C"/>
          </a:solidFill>
        </p:spPr>
        <p:txBody>
          <a:bodyPr wrap="square" rtlCol="0">
            <a:spAutoFit/>
          </a:bodyPr>
          <a:lstStyle>
            <a:defPPr>
              <a:defRPr lang="pt-BR"/>
            </a:defPPr>
            <a:lvl1pPr>
              <a:defRPr sz="1400" u="sng">
                <a:cs typeface="Arial" panose="020B0604020202020204" pitchFamily="34" charset="0"/>
              </a:defRPr>
            </a:lvl1pPr>
          </a:lstStyle>
          <a:p>
            <a:pPr algn="ctr">
              <a:lnSpc>
                <a:spcPct val="150000"/>
              </a:lnSpc>
            </a:pPr>
            <a:r>
              <a:rPr lang="pt-BR" b="1" dirty="0">
                <a:latin typeface="Arial" panose="020B0604020202020204" pitchFamily="34" charset="0"/>
              </a:rPr>
              <a:t>Passo a Passo</a:t>
            </a:r>
          </a:p>
          <a:p>
            <a:pPr>
              <a:lnSpc>
                <a:spcPct val="150000"/>
              </a:lnSpc>
            </a:pPr>
            <a:r>
              <a:rPr lang="pt-BR" u="none" dirty="0">
                <a:latin typeface="Arial" panose="020B0604020202020204" pitchFamily="34" charset="0"/>
              </a:rPr>
              <a:t>01 Minhas tarefas</a:t>
            </a:r>
          </a:p>
          <a:p>
            <a:pPr>
              <a:lnSpc>
                <a:spcPct val="150000"/>
              </a:lnSpc>
            </a:pPr>
            <a:r>
              <a:rPr lang="pt-BR" u="none" dirty="0">
                <a:latin typeface="Arial" panose="020B0604020202020204" pitchFamily="34" charset="0"/>
              </a:rPr>
              <a:t>02 Execução</a:t>
            </a:r>
          </a:p>
          <a:p>
            <a:pPr>
              <a:lnSpc>
                <a:spcPct val="150000"/>
              </a:lnSpc>
            </a:pPr>
            <a:r>
              <a:rPr lang="pt-BR" u="none" dirty="0">
                <a:latin typeface="Arial" panose="020B0604020202020204" pitchFamily="34" charset="0"/>
              </a:rPr>
              <a:t>03 Revisão de documento</a:t>
            </a:r>
          </a:p>
          <a:p>
            <a:pPr>
              <a:lnSpc>
                <a:spcPct val="150000"/>
              </a:lnSpc>
            </a:pPr>
            <a:r>
              <a:rPr lang="pt-BR" u="none" dirty="0">
                <a:latin typeface="Arial" panose="020B0604020202020204" pitchFamily="34" charset="0"/>
              </a:rPr>
              <a:t>04 Visualizar arquivo eletrônico ou </a:t>
            </a:r>
            <a:r>
              <a:rPr lang="pt-BR" b="1" dirty="0">
                <a:latin typeface="Arial" panose="020B0604020202020204" pitchFamily="34" charset="0"/>
              </a:rPr>
              <a:t>editar</a:t>
            </a:r>
            <a:r>
              <a:rPr lang="pt-BR" dirty="0">
                <a:latin typeface="Arial" panose="020B0604020202020204" pitchFamily="34" charset="0"/>
              </a:rPr>
              <a:t> </a:t>
            </a:r>
            <a:r>
              <a:rPr lang="pt-BR" u="none" dirty="0">
                <a:latin typeface="Arial" panose="020B0604020202020204" pitchFamily="34" charset="0"/>
              </a:rPr>
              <a:t>arquivo eletrônico</a:t>
            </a:r>
            <a:endParaRPr lang="pt-BR" dirty="0">
              <a:latin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pt-BR" u="none" dirty="0">
                <a:latin typeface="Arial" panose="020B0604020202020204" pitchFamily="34" charset="0"/>
              </a:rPr>
              <a:t>05 Executar</a:t>
            </a:r>
          </a:p>
          <a:p>
            <a:pPr>
              <a:lnSpc>
                <a:spcPct val="150000"/>
              </a:lnSpc>
            </a:pPr>
            <a:r>
              <a:rPr lang="pt-BR" u="none" dirty="0">
                <a:latin typeface="Arial" panose="020B0604020202020204" pitchFamily="34" charset="0"/>
              </a:rPr>
              <a:t>06 Aceitar ou Reprovar a revisão</a:t>
            </a:r>
          </a:p>
        </p:txBody>
      </p:sp>
    </p:spTree>
    <p:extLst>
      <p:ext uri="{BB962C8B-B14F-4D97-AF65-F5344CB8AC3E}">
        <p14:creationId xmlns:p14="http://schemas.microsoft.com/office/powerpoint/2010/main" val="272511687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2D2ACBA-7227-1286-E288-767E75690C1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3860B13-8578-41B6-3DF7-99E98A7873D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82880" y="110705"/>
            <a:ext cx="6600305" cy="624277"/>
          </a:xfrm>
        </p:spPr>
        <p:txBody>
          <a:bodyPr>
            <a:normAutofit/>
          </a:bodyPr>
          <a:lstStyle/>
          <a:p>
            <a:pPr algn="ctr"/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EXECUTAR REVISÃO DE DOCUMENTO </a:t>
            </a:r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F9969B5C-6227-F7CC-E571-0E344C34A9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79BBB5-7DFF-4AA6-9453-4960A707AA19}" type="slidenum">
              <a:rPr lang="pt-BR" smtClean="0"/>
              <a:t>17</a:t>
            </a:fld>
            <a:endParaRPr lang="pt-BR" dirty="0"/>
          </a:p>
        </p:txBody>
      </p:sp>
      <p:pic>
        <p:nvPicPr>
          <p:cNvPr id="7" name="Imagem 6">
            <a:extLst>
              <a:ext uri="{FF2B5EF4-FFF2-40B4-BE49-F238E27FC236}">
                <a16:creationId xmlns:a16="http://schemas.microsoft.com/office/drawing/2014/main" id="{BF2665B2-F67D-DC56-9E57-6AACBD4D944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3130" y="910973"/>
            <a:ext cx="11579629" cy="2352505"/>
          </a:xfrm>
          <a:prstGeom prst="rect">
            <a:avLst/>
          </a:prstGeom>
        </p:spPr>
      </p:pic>
      <p:pic>
        <p:nvPicPr>
          <p:cNvPr id="11" name="Imagem 10">
            <a:extLst>
              <a:ext uri="{FF2B5EF4-FFF2-40B4-BE49-F238E27FC236}">
                <a16:creationId xmlns:a16="http://schemas.microsoft.com/office/drawing/2014/main" id="{49CC060C-BF9D-0D17-A5CF-51236DF76C8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0836" y="3590827"/>
            <a:ext cx="11947236" cy="3157682"/>
          </a:xfrm>
          <a:prstGeom prst="rect">
            <a:avLst/>
          </a:prstGeom>
        </p:spPr>
      </p:pic>
      <p:sp>
        <p:nvSpPr>
          <p:cNvPr id="13" name="Dodecágono 12">
            <a:extLst>
              <a:ext uri="{FF2B5EF4-FFF2-40B4-BE49-F238E27FC236}">
                <a16:creationId xmlns:a16="http://schemas.microsoft.com/office/drawing/2014/main" id="{21382B6E-C976-CD4D-1441-1016C37746C3}"/>
              </a:ext>
            </a:extLst>
          </p:cNvPr>
          <p:cNvSpPr/>
          <p:nvPr/>
        </p:nvSpPr>
        <p:spPr>
          <a:xfrm>
            <a:off x="2125988" y="1210612"/>
            <a:ext cx="562947" cy="417909"/>
          </a:xfrm>
          <a:prstGeom prst="dodecagon">
            <a:avLst/>
          </a:prstGeom>
          <a:solidFill>
            <a:srgbClr val="F4ED0C"/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sz="140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04</a:t>
            </a:r>
          </a:p>
        </p:txBody>
      </p:sp>
      <p:sp>
        <p:nvSpPr>
          <p:cNvPr id="14" name="Dodecágono 13">
            <a:extLst>
              <a:ext uri="{FF2B5EF4-FFF2-40B4-BE49-F238E27FC236}">
                <a16:creationId xmlns:a16="http://schemas.microsoft.com/office/drawing/2014/main" id="{8B3F7CD0-6A85-FE98-58A3-1E1FBD659FB1}"/>
              </a:ext>
            </a:extLst>
          </p:cNvPr>
          <p:cNvSpPr/>
          <p:nvPr/>
        </p:nvSpPr>
        <p:spPr>
          <a:xfrm>
            <a:off x="1497916" y="1536041"/>
            <a:ext cx="562947" cy="417909"/>
          </a:xfrm>
          <a:prstGeom prst="dodecagon">
            <a:avLst/>
          </a:prstGeom>
          <a:solidFill>
            <a:srgbClr val="F4ED0C"/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sz="140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05</a:t>
            </a:r>
          </a:p>
        </p:txBody>
      </p:sp>
      <p:sp>
        <p:nvSpPr>
          <p:cNvPr id="15" name="Dodecágono 14">
            <a:extLst>
              <a:ext uri="{FF2B5EF4-FFF2-40B4-BE49-F238E27FC236}">
                <a16:creationId xmlns:a16="http://schemas.microsoft.com/office/drawing/2014/main" id="{A4E7523A-4837-3F98-BB91-A5DA495C4ADA}"/>
              </a:ext>
            </a:extLst>
          </p:cNvPr>
          <p:cNvSpPr/>
          <p:nvPr/>
        </p:nvSpPr>
        <p:spPr>
          <a:xfrm>
            <a:off x="1946114" y="3563308"/>
            <a:ext cx="562947" cy="417909"/>
          </a:xfrm>
          <a:prstGeom prst="dodecagon">
            <a:avLst/>
          </a:prstGeom>
          <a:solidFill>
            <a:srgbClr val="F4ED0C"/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sz="140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06</a:t>
            </a:r>
          </a:p>
        </p:txBody>
      </p:sp>
    </p:spTree>
    <p:extLst>
      <p:ext uri="{BB962C8B-B14F-4D97-AF65-F5344CB8AC3E}">
        <p14:creationId xmlns:p14="http://schemas.microsoft.com/office/powerpoint/2010/main" val="75099629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4C225E6-44F4-6301-94D9-07782880BCC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393E451-0F80-84DA-816B-A8131D14B7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0" y="1922050"/>
            <a:ext cx="6076951" cy="3013900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</a:pPr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COMO EXECUTAR PENDÊNCIA DE CONHECIMENTO DE PUBLICAÇÃO</a:t>
            </a:r>
          </a:p>
        </p:txBody>
      </p:sp>
    </p:spTree>
    <p:extLst>
      <p:ext uri="{BB962C8B-B14F-4D97-AF65-F5344CB8AC3E}">
        <p14:creationId xmlns:p14="http://schemas.microsoft.com/office/powerpoint/2010/main" val="375320832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9F4478C-5D1B-03B9-864F-EC9BF1643BF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D1D2C0C2-54A4-73CF-72DC-5E9C53A382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79BBB5-7DFF-4AA6-9453-4960A707AA19}" type="slidenum">
              <a:rPr lang="pt-BR" smtClean="0"/>
              <a:t>19</a:t>
            </a:fld>
            <a:endParaRPr lang="pt-BR" dirty="0"/>
          </a:p>
        </p:txBody>
      </p:sp>
      <p:sp>
        <p:nvSpPr>
          <p:cNvPr id="17" name="Título 16">
            <a:extLst>
              <a:ext uri="{FF2B5EF4-FFF2-40B4-BE49-F238E27FC236}">
                <a16:creationId xmlns:a16="http://schemas.microsoft.com/office/drawing/2014/main" id="{072D5BCB-06D3-BBA7-5AD1-126D6705662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174713"/>
            <a:ext cx="7534275" cy="624277"/>
          </a:xfrm>
        </p:spPr>
        <p:txBody>
          <a:bodyPr>
            <a:noAutofit/>
          </a:bodyPr>
          <a:lstStyle/>
          <a:p>
            <a:pPr algn="ctr"/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EXECUTAR PENDÊNCIA DE CONHECIMENTO</a:t>
            </a:r>
          </a:p>
        </p:txBody>
      </p:sp>
      <p:pic>
        <p:nvPicPr>
          <p:cNvPr id="3" name="Imagem 2">
            <a:extLst>
              <a:ext uri="{FF2B5EF4-FFF2-40B4-BE49-F238E27FC236}">
                <a16:creationId xmlns:a16="http://schemas.microsoft.com/office/drawing/2014/main" id="{386BFCFC-BA1C-5618-B1DE-E2110826A71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87366" y="995272"/>
            <a:ext cx="7738525" cy="4786692"/>
          </a:xfrm>
          <a:prstGeom prst="rect">
            <a:avLst/>
          </a:prstGeom>
        </p:spPr>
      </p:pic>
      <p:sp>
        <p:nvSpPr>
          <p:cNvPr id="5" name="CaixaDeTexto 4">
            <a:extLst>
              <a:ext uri="{FF2B5EF4-FFF2-40B4-BE49-F238E27FC236}">
                <a16:creationId xmlns:a16="http://schemas.microsoft.com/office/drawing/2014/main" id="{BE465A06-E8FB-3F17-0246-6D6E5B2D6C4E}"/>
              </a:ext>
            </a:extLst>
          </p:cNvPr>
          <p:cNvSpPr txBox="1"/>
          <p:nvPr/>
        </p:nvSpPr>
        <p:spPr>
          <a:xfrm>
            <a:off x="87002" y="5978246"/>
            <a:ext cx="9638889" cy="830997"/>
          </a:xfrm>
          <a:prstGeom prst="rect">
            <a:avLst/>
          </a:prstGeom>
          <a:solidFill>
            <a:srgbClr val="F4ED0C"/>
          </a:solidFill>
        </p:spPr>
        <p:txBody>
          <a:bodyPr wrap="square" rtlCol="0">
            <a:spAutoFit/>
          </a:bodyPr>
          <a:lstStyle>
            <a:defPPr>
              <a:defRPr lang="pt-BR"/>
            </a:defPPr>
            <a:lvl1pPr>
              <a:defRPr sz="1400" u="sng">
                <a:cs typeface="Arial" panose="020B0604020202020204" pitchFamily="34" charset="0"/>
              </a:defRPr>
            </a:lvl1pPr>
          </a:lstStyle>
          <a:p>
            <a:r>
              <a:rPr lang="pt-BR" sz="1600" u="none" dirty="0">
                <a:latin typeface="Arial" panose="020B0604020202020204" pitchFamily="34" charset="0"/>
              </a:rPr>
              <a:t>Quando receber um e-mail [ SE SUITE] – Conhecimento de publicação, tem 02 caminhos para acessar: </a:t>
            </a:r>
          </a:p>
          <a:p>
            <a:r>
              <a:rPr lang="pt-BR" sz="1600" u="none" dirty="0">
                <a:latin typeface="Arial" panose="020B0604020202020204" pitchFamily="34" charset="0"/>
              </a:rPr>
              <a:t>01 Via e-mail – Confirmar conhecimento</a:t>
            </a:r>
          </a:p>
          <a:p>
            <a:r>
              <a:rPr lang="pt-BR" sz="1600" u="none" dirty="0">
                <a:latin typeface="Arial" panose="020B0604020202020204" pitchFamily="34" charset="0"/>
              </a:rPr>
              <a:t>02 Minhas tarefas</a:t>
            </a:r>
          </a:p>
        </p:txBody>
      </p:sp>
      <p:sp>
        <p:nvSpPr>
          <p:cNvPr id="2" name="Dodecágono 1">
            <a:extLst>
              <a:ext uri="{FF2B5EF4-FFF2-40B4-BE49-F238E27FC236}">
                <a16:creationId xmlns:a16="http://schemas.microsoft.com/office/drawing/2014/main" id="{2CDD3C1A-CF4B-FFD5-D458-B83979F659D3}"/>
              </a:ext>
            </a:extLst>
          </p:cNvPr>
          <p:cNvSpPr/>
          <p:nvPr/>
        </p:nvSpPr>
        <p:spPr>
          <a:xfrm>
            <a:off x="6218158" y="4936931"/>
            <a:ext cx="562947" cy="417909"/>
          </a:xfrm>
          <a:prstGeom prst="dodecagon">
            <a:avLst/>
          </a:prstGeom>
          <a:solidFill>
            <a:srgbClr val="F4ED0C"/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sz="140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01</a:t>
            </a:r>
          </a:p>
        </p:txBody>
      </p:sp>
    </p:spTree>
    <p:extLst>
      <p:ext uri="{BB962C8B-B14F-4D97-AF65-F5344CB8AC3E}">
        <p14:creationId xmlns:p14="http://schemas.microsoft.com/office/powerpoint/2010/main" val="41009092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28633F6-32EF-4B1E-CD37-95B28A03865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AF4B536A-4E00-79F4-BEAD-ED524AC362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79BBB5-7DFF-4AA6-9453-4960A707AA19}" type="slidenum">
              <a:rPr lang="pt-BR" smtClean="0"/>
              <a:t>2</a:t>
            </a:fld>
            <a:endParaRPr lang="pt-BR" dirty="0"/>
          </a:p>
        </p:txBody>
      </p:sp>
      <p:sp>
        <p:nvSpPr>
          <p:cNvPr id="22" name="Retângulo 21">
            <a:extLst>
              <a:ext uri="{FF2B5EF4-FFF2-40B4-BE49-F238E27FC236}">
                <a16:creationId xmlns:a16="http://schemas.microsoft.com/office/drawing/2014/main" id="{BBE1B80F-4946-5684-78A1-646AFCF062D2}"/>
              </a:ext>
            </a:extLst>
          </p:cNvPr>
          <p:cNvSpPr/>
          <p:nvPr/>
        </p:nvSpPr>
        <p:spPr>
          <a:xfrm>
            <a:off x="120503" y="1196245"/>
            <a:ext cx="11950994" cy="49923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indent="-171450">
              <a:lnSpc>
                <a:spcPct val="200000"/>
              </a:lnSpc>
              <a:buFont typeface="Wingdings" panose="05000000000000000000" pitchFamily="2" charset="2"/>
              <a:buChar char="q"/>
              <a:defRPr/>
            </a:pPr>
            <a:r>
              <a:rPr lang="pt-BR" dirty="0">
                <a:solidFill>
                  <a:srgbClr val="FFC000"/>
                </a:solidFill>
                <a:latin typeface="Arial" panose="020B0604020202020204" pitchFamily="34" charset="0"/>
                <a:cs typeface="Arial" pitchFamily="34" charset="0"/>
                <a:hlinkClick r:id="rId3" action="ppaction://hlinksldjump"/>
              </a:rPr>
              <a:t> </a:t>
            </a:r>
            <a:r>
              <a:rPr lang="pt-BR" dirty="0">
                <a:solidFill>
                  <a:srgbClr val="FFC000"/>
                </a:solidFill>
                <a:latin typeface="Arial" panose="020B0604020202020204" pitchFamily="34" charset="0"/>
                <a:cs typeface="Arial" pitchFamily="34" charset="0"/>
                <a:hlinkClick r:id="rId4" action="ppaction://hlinksldjump"/>
              </a:rPr>
              <a:t>COMO ACESSAR O SE - SOFTEXPERT EXCELLENCE SUITE</a:t>
            </a:r>
            <a:endParaRPr lang="pt-BR" dirty="0">
              <a:solidFill>
                <a:srgbClr val="FFC000"/>
              </a:solidFill>
              <a:latin typeface="Arial" panose="020B0604020202020204" pitchFamily="34" charset="0"/>
              <a:cs typeface="Arial" pitchFamily="34" charset="0"/>
            </a:endParaRPr>
          </a:p>
          <a:p>
            <a:pPr marL="171450" indent="-171450">
              <a:lnSpc>
                <a:spcPct val="200000"/>
              </a:lnSpc>
              <a:buFont typeface="Wingdings" panose="05000000000000000000" pitchFamily="2" charset="2"/>
              <a:buChar char="q"/>
              <a:defRPr/>
            </a:pPr>
            <a:r>
              <a:rPr lang="pt-BR" dirty="0">
                <a:solidFill>
                  <a:srgbClr val="FFC000"/>
                </a:solidFill>
                <a:latin typeface="Arial" panose="020B0604020202020204" pitchFamily="34" charset="0"/>
                <a:cs typeface="Arial" pitchFamily="34" charset="0"/>
                <a:hlinkClick r:id="rId4" action="ppaction://hlinksldjump"/>
              </a:rPr>
              <a:t> RELAÇÃO DO TIPO DE LICENÇA X TAREFA A SER REALIZADA NO SE</a:t>
            </a:r>
            <a:endParaRPr lang="pt-BR" dirty="0">
              <a:solidFill>
                <a:srgbClr val="C00000"/>
              </a:solidFill>
              <a:latin typeface="Arial" panose="020B0604020202020204" pitchFamily="34" charset="0"/>
              <a:cs typeface="Arial" pitchFamily="34" charset="0"/>
            </a:endParaRPr>
          </a:p>
          <a:p>
            <a:pPr marL="171450" indent="-171450">
              <a:lnSpc>
                <a:spcPct val="200000"/>
              </a:lnSpc>
              <a:buFont typeface="Wingdings" panose="05000000000000000000" pitchFamily="2" charset="2"/>
              <a:buChar char="q"/>
              <a:defRPr/>
            </a:pPr>
            <a:r>
              <a:rPr lang="pt-BR" b="1" dirty="0">
                <a:solidFill>
                  <a:srgbClr val="C00000"/>
                </a:solidFill>
                <a:latin typeface="Arial" panose="020B0604020202020204" pitchFamily="34" charset="0"/>
                <a:cs typeface="Arial" pitchFamily="34" charset="0"/>
              </a:rPr>
              <a:t> </a:t>
            </a:r>
            <a:r>
              <a:rPr lang="pt-BR" dirty="0">
                <a:solidFill>
                  <a:srgbClr val="C00000"/>
                </a:solidFill>
                <a:latin typeface="Arial" panose="020B0604020202020204" pitchFamily="34" charset="0"/>
                <a:cs typeface="Arial" pitchFamily="34" charset="0"/>
                <a:hlinkClick r:id="rId5" action="ppaction://hlinksldjump"/>
              </a:rPr>
              <a:t>COMO CONSULTAR DOCUMENTO NO SE</a:t>
            </a:r>
            <a:endParaRPr lang="pt-BR" dirty="0">
              <a:solidFill>
                <a:srgbClr val="C00000"/>
              </a:solidFill>
              <a:latin typeface="Arial" panose="020B0604020202020204" pitchFamily="34" charset="0"/>
              <a:cs typeface="Arial" pitchFamily="34" charset="0"/>
            </a:endParaRPr>
          </a:p>
          <a:p>
            <a:pPr marL="171450" indent="-171450">
              <a:lnSpc>
                <a:spcPct val="200000"/>
              </a:lnSpc>
              <a:buFont typeface="Wingdings" panose="05000000000000000000" pitchFamily="2" charset="2"/>
              <a:buChar char="q"/>
              <a:defRPr/>
            </a:pPr>
            <a:r>
              <a:rPr lang="pt-BR" u="sng" dirty="0">
                <a:solidFill>
                  <a:srgbClr val="C00000"/>
                </a:solidFill>
                <a:latin typeface="Arial" panose="020B0604020202020204" pitchFamily="34" charset="0"/>
                <a:cs typeface="Arial" pitchFamily="34" charset="0"/>
                <a:hlinkClick r:id="rId6" action="ppaction://hlinksldjump"/>
              </a:rPr>
              <a:t>COMO ELABORAR, CONSENSAR E APROVAR DOCUMENTO NO SE</a:t>
            </a:r>
            <a:endParaRPr lang="pt-BR" dirty="0">
              <a:solidFill>
                <a:srgbClr val="C00000"/>
              </a:solidFill>
              <a:latin typeface="Arial" panose="020B0604020202020204" pitchFamily="34" charset="0"/>
              <a:cs typeface="Arial" pitchFamily="34" charset="0"/>
            </a:endParaRPr>
          </a:p>
          <a:p>
            <a:pPr marL="171450" indent="-171450">
              <a:lnSpc>
                <a:spcPct val="200000"/>
              </a:lnSpc>
              <a:buFont typeface="Wingdings" panose="05000000000000000000" pitchFamily="2" charset="2"/>
              <a:buChar char="q"/>
              <a:defRPr/>
            </a:pPr>
            <a:r>
              <a:rPr lang="pt-BR" u="sng" dirty="0">
                <a:solidFill>
                  <a:srgbClr val="C00000"/>
                </a:solidFill>
                <a:latin typeface="Arial" panose="020B0604020202020204" pitchFamily="34" charset="0"/>
                <a:cs typeface="Arial" pitchFamily="34" charset="0"/>
                <a:hlinkClick r:id="rId7" action="ppaction://hlinksldjump"/>
              </a:rPr>
              <a:t> COMO EXECUTAR PENDÊNCIA DE CONHECIMENTO DE PUBLICAÇÃO </a:t>
            </a:r>
            <a:endParaRPr lang="pt-BR" u="sng" dirty="0">
              <a:solidFill>
                <a:srgbClr val="C00000"/>
              </a:solidFill>
              <a:latin typeface="Arial" panose="020B0604020202020204" pitchFamily="34" charset="0"/>
              <a:cs typeface="Arial" pitchFamily="34" charset="0"/>
            </a:endParaRPr>
          </a:p>
          <a:p>
            <a:pPr marL="171450" indent="-171450">
              <a:lnSpc>
                <a:spcPct val="200000"/>
              </a:lnSpc>
              <a:buFont typeface="Wingdings" panose="05000000000000000000" pitchFamily="2" charset="2"/>
              <a:buChar char="q"/>
              <a:defRPr/>
            </a:pPr>
            <a:r>
              <a:rPr lang="pt-BR" dirty="0">
                <a:solidFill>
                  <a:srgbClr val="C00000"/>
                </a:solidFill>
                <a:latin typeface="Arial" panose="020B0604020202020204" pitchFamily="34" charset="0"/>
                <a:cs typeface="Arial" pitchFamily="34" charset="0"/>
              </a:rPr>
              <a:t> </a:t>
            </a:r>
            <a:r>
              <a:rPr lang="pt-BR" dirty="0">
                <a:solidFill>
                  <a:srgbClr val="C00000"/>
                </a:solidFill>
                <a:latin typeface="Arial" panose="020B0604020202020204" pitchFamily="34" charset="0"/>
                <a:cs typeface="Arial" pitchFamily="34" charset="0"/>
                <a:hlinkClick r:id="rId8" action="ppaction://hlinksldjump"/>
              </a:rPr>
              <a:t>COMO COLOCAR UM DOCUMENTO COMO FAVORITO</a:t>
            </a:r>
            <a:endParaRPr lang="pt-BR" dirty="0">
              <a:solidFill>
                <a:srgbClr val="33CCCC"/>
              </a:solidFill>
              <a:latin typeface="Arial" pitchFamily="34" charset="0"/>
              <a:cs typeface="Arial" pitchFamily="34" charset="0"/>
            </a:endParaRPr>
          </a:p>
          <a:p>
            <a:pPr marL="171450" indent="-171450">
              <a:lnSpc>
                <a:spcPct val="200000"/>
              </a:lnSpc>
              <a:buFont typeface="Wingdings" panose="05000000000000000000" pitchFamily="2" charset="2"/>
              <a:buChar char="q"/>
              <a:defRPr/>
            </a:pPr>
            <a:r>
              <a:rPr lang="pt-BR" dirty="0">
                <a:solidFill>
                  <a:srgbClr val="33CC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pt-BR" u="sng" dirty="0">
                <a:solidFill>
                  <a:srgbClr val="33CCCC"/>
                </a:solidFill>
                <a:latin typeface="Arial" panose="020B0604020202020204" pitchFamily="34" charset="0"/>
                <a:cs typeface="Arial" pitchFamily="34" charset="0"/>
                <a:hlinkClick r:id="rId9" action="ppaction://hlinksldjump"/>
              </a:rPr>
              <a:t>COMO CONSULTAR INDICADOR APÓS INCLUIR SEU SCORECARD (SETOR) NO SE</a:t>
            </a:r>
            <a:endParaRPr lang="pt-BR" u="sng" dirty="0">
              <a:solidFill>
                <a:srgbClr val="33CCCC"/>
              </a:solidFill>
              <a:latin typeface="Arial" panose="020B0604020202020204" pitchFamily="34" charset="0"/>
              <a:cs typeface="Arial" pitchFamily="34" charset="0"/>
            </a:endParaRPr>
          </a:p>
          <a:p>
            <a:pPr marL="171450" indent="-171450">
              <a:lnSpc>
                <a:spcPct val="200000"/>
              </a:lnSpc>
              <a:buFont typeface="Wingdings" panose="05000000000000000000" pitchFamily="2" charset="2"/>
              <a:buChar char="q"/>
              <a:defRPr/>
            </a:pPr>
            <a:r>
              <a:rPr lang="pt-BR" dirty="0">
                <a:solidFill>
                  <a:srgbClr val="33CC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pt-BR" u="sng" dirty="0">
                <a:solidFill>
                  <a:srgbClr val="33CCCC"/>
                </a:solidFill>
                <a:latin typeface="Arial" panose="020B0604020202020204" pitchFamily="34" charset="0"/>
                <a:cs typeface="Arial" pitchFamily="34" charset="0"/>
                <a:hlinkClick r:id="rId10" action="ppaction://hlinksldjump"/>
              </a:rPr>
              <a:t>COMO INCLUIR INDICADOR NO SEU SCORECARD (SETOR) NO SE</a:t>
            </a:r>
            <a:endParaRPr lang="pt-BR" u="sng" dirty="0">
              <a:solidFill>
                <a:srgbClr val="33CCCC"/>
              </a:solidFill>
              <a:latin typeface="Arial" panose="020B0604020202020204" pitchFamily="34" charset="0"/>
              <a:cs typeface="Arial" pitchFamily="34" charset="0"/>
            </a:endParaRPr>
          </a:p>
          <a:p>
            <a:pPr marL="171450" indent="-171450">
              <a:lnSpc>
                <a:spcPct val="200000"/>
              </a:lnSpc>
              <a:buFont typeface="Wingdings" panose="05000000000000000000" pitchFamily="2" charset="2"/>
              <a:buChar char="q"/>
              <a:defRPr/>
            </a:pPr>
            <a:r>
              <a:rPr lang="pt-BR" dirty="0">
                <a:solidFill>
                  <a:srgbClr val="FFC000"/>
                </a:solidFill>
                <a:latin typeface="Arial" panose="020B0604020202020204" pitchFamily="34" charset="0"/>
                <a:cs typeface="Arial" pitchFamily="34" charset="0"/>
                <a:hlinkClick r:id="rId11" action="ppaction://hlinksldjump"/>
              </a:rPr>
              <a:t> FORMA CORRETA DE SAIR DO SE</a:t>
            </a:r>
            <a:endParaRPr lang="pt-BR" dirty="0">
              <a:solidFill>
                <a:srgbClr val="FFC000"/>
              </a:solidFill>
              <a:latin typeface="Arial" panose="020B0604020202020204" pitchFamily="34" charset="0"/>
              <a:cs typeface="Arial" pitchFamily="34" charset="0"/>
            </a:endParaRPr>
          </a:p>
        </p:txBody>
      </p:sp>
      <p:sp>
        <p:nvSpPr>
          <p:cNvPr id="23" name="CaixaDeTexto 22">
            <a:extLst>
              <a:ext uri="{FF2B5EF4-FFF2-40B4-BE49-F238E27FC236}">
                <a16:creationId xmlns:a16="http://schemas.microsoft.com/office/drawing/2014/main" id="{2C6734E2-682D-8687-2FAB-3DE38622D5D6}"/>
              </a:ext>
            </a:extLst>
          </p:cNvPr>
          <p:cNvSpPr txBox="1"/>
          <p:nvPr/>
        </p:nvSpPr>
        <p:spPr>
          <a:xfrm>
            <a:off x="120503" y="274980"/>
            <a:ext cx="735418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SUMARIO</a:t>
            </a:r>
          </a:p>
        </p:txBody>
      </p:sp>
      <p:pic>
        <p:nvPicPr>
          <p:cNvPr id="24" name="Imagem 23">
            <a:extLst>
              <a:ext uri="{FF2B5EF4-FFF2-40B4-BE49-F238E27FC236}">
                <a16:creationId xmlns:a16="http://schemas.microsoft.com/office/drawing/2014/main" id="{0E9AE4CD-BED8-0F1F-472F-E2B4D6D1F4A0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8591108" y="1739614"/>
            <a:ext cx="3156414" cy="2582521"/>
          </a:xfrm>
          <a:prstGeom prst="rect">
            <a:avLst/>
          </a:prstGeom>
        </p:spPr>
      </p:pic>
      <p:sp>
        <p:nvSpPr>
          <p:cNvPr id="25" name="CaixaDeTexto 24">
            <a:extLst>
              <a:ext uri="{FF2B5EF4-FFF2-40B4-BE49-F238E27FC236}">
                <a16:creationId xmlns:a16="http://schemas.microsoft.com/office/drawing/2014/main" id="{8D1B5709-7B38-E32B-F981-AB8D4D5A049B}"/>
              </a:ext>
            </a:extLst>
          </p:cNvPr>
          <p:cNvSpPr txBox="1"/>
          <p:nvPr/>
        </p:nvSpPr>
        <p:spPr>
          <a:xfrm rot="21011529">
            <a:off x="9092101" y="2615376"/>
            <a:ext cx="215442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600" b="1" dirty="0"/>
              <a:t>Coloque em modo apresentação para utilizar o hiperlink. </a:t>
            </a:r>
          </a:p>
        </p:txBody>
      </p:sp>
    </p:spTree>
    <p:extLst>
      <p:ext uri="{BB962C8B-B14F-4D97-AF65-F5344CB8AC3E}">
        <p14:creationId xmlns:p14="http://schemas.microsoft.com/office/powerpoint/2010/main" val="72365218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08E0846-772E-8EFE-276B-3D311A97A25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4834EDB7-BE53-DE67-F34D-9B0FD6ACF9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79BBB5-7DFF-4AA6-9453-4960A707AA19}" type="slidenum">
              <a:rPr lang="pt-BR" smtClean="0"/>
              <a:t>20</a:t>
            </a:fld>
            <a:endParaRPr lang="pt-BR" dirty="0"/>
          </a:p>
        </p:txBody>
      </p:sp>
      <p:sp>
        <p:nvSpPr>
          <p:cNvPr id="17" name="Título 16">
            <a:extLst>
              <a:ext uri="{FF2B5EF4-FFF2-40B4-BE49-F238E27FC236}">
                <a16:creationId xmlns:a16="http://schemas.microsoft.com/office/drawing/2014/main" id="{A1147FAA-A224-9E7D-53BF-58AAB1A936F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174713"/>
            <a:ext cx="7534275" cy="624277"/>
          </a:xfrm>
        </p:spPr>
        <p:txBody>
          <a:bodyPr>
            <a:noAutofit/>
          </a:bodyPr>
          <a:lstStyle/>
          <a:p>
            <a:pPr algn="ctr"/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EXECUTAR PENDÊNCIA DE CONHECIMENTO</a:t>
            </a:r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B9F54747-F9F9-930C-5CBC-E59F056C74B5}"/>
              </a:ext>
            </a:extLst>
          </p:cNvPr>
          <p:cNvSpPr txBox="1"/>
          <p:nvPr/>
        </p:nvSpPr>
        <p:spPr>
          <a:xfrm>
            <a:off x="3372601" y="4183317"/>
            <a:ext cx="6010275" cy="2092881"/>
          </a:xfrm>
          <a:prstGeom prst="rect">
            <a:avLst/>
          </a:prstGeom>
          <a:solidFill>
            <a:srgbClr val="F4ED0C"/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b="1" u="sng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Passo a Passo</a:t>
            </a:r>
          </a:p>
          <a:p>
            <a:pPr algn="ctr"/>
            <a:endParaRPr lang="pt-BR" sz="1600" b="1" u="sng" dirty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pt-BR" sz="160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01 Minhas tarefas</a:t>
            </a:r>
          </a:p>
          <a:p>
            <a:r>
              <a:rPr lang="pt-BR" sz="160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02 Execução</a:t>
            </a:r>
          </a:p>
          <a:p>
            <a:r>
              <a:rPr lang="pt-BR" sz="160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03 Conhecimento de Publicação </a:t>
            </a:r>
          </a:p>
          <a:p>
            <a:r>
              <a:rPr lang="pt-BR" sz="160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04 Executar</a:t>
            </a:r>
          </a:p>
          <a:p>
            <a:r>
              <a:rPr lang="pt-BR" sz="160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05 Visualizar arquivo eletrônico</a:t>
            </a:r>
          </a:p>
          <a:p>
            <a:r>
              <a:rPr lang="pt-BR" sz="160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06 Salvar e sair </a:t>
            </a:r>
          </a:p>
        </p:txBody>
      </p:sp>
      <p:pic>
        <p:nvPicPr>
          <p:cNvPr id="9" name="Imagem 8">
            <a:extLst>
              <a:ext uri="{FF2B5EF4-FFF2-40B4-BE49-F238E27FC236}">
                <a16:creationId xmlns:a16="http://schemas.microsoft.com/office/drawing/2014/main" id="{F21B3A70-C0E3-91F1-508B-E7BECE2F6E6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7163" y="1232525"/>
            <a:ext cx="11623386" cy="2767349"/>
          </a:xfrm>
          <a:prstGeom prst="rect">
            <a:avLst/>
          </a:prstGeom>
        </p:spPr>
      </p:pic>
      <p:sp>
        <p:nvSpPr>
          <p:cNvPr id="10" name="Dodecágono 9">
            <a:extLst>
              <a:ext uri="{FF2B5EF4-FFF2-40B4-BE49-F238E27FC236}">
                <a16:creationId xmlns:a16="http://schemas.microsoft.com/office/drawing/2014/main" id="{9444A4D0-041C-5768-D798-E4F71734C54A}"/>
              </a:ext>
            </a:extLst>
          </p:cNvPr>
          <p:cNvSpPr/>
          <p:nvPr/>
        </p:nvSpPr>
        <p:spPr>
          <a:xfrm>
            <a:off x="3485663" y="905705"/>
            <a:ext cx="562947" cy="417909"/>
          </a:xfrm>
          <a:prstGeom prst="dodecagon">
            <a:avLst/>
          </a:prstGeom>
          <a:solidFill>
            <a:srgbClr val="F4ED0C"/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sz="140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01</a:t>
            </a:r>
          </a:p>
        </p:txBody>
      </p:sp>
      <p:sp>
        <p:nvSpPr>
          <p:cNvPr id="11" name="Dodecágono 10">
            <a:extLst>
              <a:ext uri="{FF2B5EF4-FFF2-40B4-BE49-F238E27FC236}">
                <a16:creationId xmlns:a16="http://schemas.microsoft.com/office/drawing/2014/main" id="{EABA66A0-4AB5-3BF3-027F-94723E6B0E20}"/>
              </a:ext>
            </a:extLst>
          </p:cNvPr>
          <p:cNvSpPr/>
          <p:nvPr/>
        </p:nvSpPr>
        <p:spPr>
          <a:xfrm>
            <a:off x="9321117" y="1415968"/>
            <a:ext cx="562947" cy="417909"/>
          </a:xfrm>
          <a:prstGeom prst="dodecagon">
            <a:avLst/>
          </a:prstGeom>
          <a:solidFill>
            <a:srgbClr val="F4ED0C"/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sz="140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02</a:t>
            </a:r>
          </a:p>
        </p:txBody>
      </p:sp>
      <p:sp>
        <p:nvSpPr>
          <p:cNvPr id="12" name="Dodecágono 11">
            <a:extLst>
              <a:ext uri="{FF2B5EF4-FFF2-40B4-BE49-F238E27FC236}">
                <a16:creationId xmlns:a16="http://schemas.microsoft.com/office/drawing/2014/main" id="{0333AE8D-726F-9ABF-6FFF-A49757C25CCE}"/>
              </a:ext>
            </a:extLst>
          </p:cNvPr>
          <p:cNvSpPr/>
          <p:nvPr/>
        </p:nvSpPr>
        <p:spPr>
          <a:xfrm>
            <a:off x="5363965" y="2542309"/>
            <a:ext cx="562947" cy="417909"/>
          </a:xfrm>
          <a:prstGeom prst="dodecagon">
            <a:avLst/>
          </a:prstGeom>
          <a:solidFill>
            <a:srgbClr val="F4ED0C"/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sz="140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03</a:t>
            </a:r>
          </a:p>
        </p:txBody>
      </p:sp>
    </p:spTree>
    <p:extLst>
      <p:ext uri="{BB962C8B-B14F-4D97-AF65-F5344CB8AC3E}">
        <p14:creationId xmlns:p14="http://schemas.microsoft.com/office/powerpoint/2010/main" val="297447993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A0B3CDF-EE4A-D59C-7465-60EDE413032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8F5BBC10-9866-732E-008F-F2782666EB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79BBB5-7DFF-4AA6-9453-4960A707AA19}" type="slidenum">
              <a:rPr lang="pt-BR" smtClean="0"/>
              <a:t>21</a:t>
            </a:fld>
            <a:endParaRPr lang="pt-BR" dirty="0"/>
          </a:p>
        </p:txBody>
      </p:sp>
      <p:sp>
        <p:nvSpPr>
          <p:cNvPr id="17" name="Título 16">
            <a:extLst>
              <a:ext uri="{FF2B5EF4-FFF2-40B4-BE49-F238E27FC236}">
                <a16:creationId xmlns:a16="http://schemas.microsoft.com/office/drawing/2014/main" id="{EFF98F03-3230-9260-2D6B-5303060C8A9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174713"/>
            <a:ext cx="7534275" cy="624277"/>
          </a:xfrm>
        </p:spPr>
        <p:txBody>
          <a:bodyPr>
            <a:noAutofit/>
          </a:bodyPr>
          <a:lstStyle/>
          <a:p>
            <a:pPr algn="ctr"/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EXECUTAR PENDÊNCIA DE CONHECIMENTO</a:t>
            </a:r>
          </a:p>
        </p:txBody>
      </p:sp>
      <p:pic>
        <p:nvPicPr>
          <p:cNvPr id="3" name="Imagem 2">
            <a:extLst>
              <a:ext uri="{FF2B5EF4-FFF2-40B4-BE49-F238E27FC236}">
                <a16:creationId xmlns:a16="http://schemas.microsoft.com/office/drawing/2014/main" id="{6102EBB0-2577-E81C-214B-EE2151B96FA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" y="1135092"/>
            <a:ext cx="11887200" cy="2475598"/>
          </a:xfrm>
          <a:prstGeom prst="rect">
            <a:avLst/>
          </a:prstGeom>
        </p:spPr>
      </p:pic>
      <p:sp>
        <p:nvSpPr>
          <p:cNvPr id="7" name="Dodecágono 6">
            <a:extLst>
              <a:ext uri="{FF2B5EF4-FFF2-40B4-BE49-F238E27FC236}">
                <a16:creationId xmlns:a16="http://schemas.microsoft.com/office/drawing/2014/main" id="{AC91DCFB-648D-A95F-797E-F1C533BD5D6F}"/>
              </a:ext>
            </a:extLst>
          </p:cNvPr>
          <p:cNvSpPr/>
          <p:nvPr/>
        </p:nvSpPr>
        <p:spPr>
          <a:xfrm>
            <a:off x="1738062" y="1423318"/>
            <a:ext cx="562947" cy="417909"/>
          </a:xfrm>
          <a:prstGeom prst="dodecagon">
            <a:avLst/>
          </a:prstGeom>
          <a:solidFill>
            <a:srgbClr val="F4ED0C"/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sz="140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04</a:t>
            </a:r>
          </a:p>
        </p:txBody>
      </p:sp>
      <p:pic>
        <p:nvPicPr>
          <p:cNvPr id="13" name="Imagem 12">
            <a:extLst>
              <a:ext uri="{FF2B5EF4-FFF2-40B4-BE49-F238E27FC236}">
                <a16:creationId xmlns:a16="http://schemas.microsoft.com/office/drawing/2014/main" id="{1ADC51B3-E98A-D4B6-1621-7CE7BFA1C11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19711" y="3946792"/>
            <a:ext cx="5564072" cy="2686425"/>
          </a:xfrm>
          <a:prstGeom prst="rect">
            <a:avLst/>
          </a:prstGeom>
        </p:spPr>
      </p:pic>
      <p:sp>
        <p:nvSpPr>
          <p:cNvPr id="16" name="Dodecágono 15">
            <a:extLst>
              <a:ext uri="{FF2B5EF4-FFF2-40B4-BE49-F238E27FC236}">
                <a16:creationId xmlns:a16="http://schemas.microsoft.com/office/drawing/2014/main" id="{2CA3FA72-8164-2D5E-D5C7-69207E69D4DF}"/>
              </a:ext>
            </a:extLst>
          </p:cNvPr>
          <p:cNvSpPr/>
          <p:nvPr/>
        </p:nvSpPr>
        <p:spPr>
          <a:xfrm>
            <a:off x="3400607" y="4251533"/>
            <a:ext cx="562947" cy="417909"/>
          </a:xfrm>
          <a:prstGeom prst="dodecagon">
            <a:avLst/>
          </a:prstGeom>
          <a:solidFill>
            <a:srgbClr val="F4ED0C"/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sz="140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05</a:t>
            </a:r>
          </a:p>
        </p:txBody>
      </p:sp>
      <p:sp>
        <p:nvSpPr>
          <p:cNvPr id="18" name="Dodecágono 17">
            <a:extLst>
              <a:ext uri="{FF2B5EF4-FFF2-40B4-BE49-F238E27FC236}">
                <a16:creationId xmlns:a16="http://schemas.microsoft.com/office/drawing/2014/main" id="{1B322DAC-8F7A-4D11-B1F3-896FB62B7812}"/>
              </a:ext>
            </a:extLst>
          </p:cNvPr>
          <p:cNvSpPr/>
          <p:nvPr/>
        </p:nvSpPr>
        <p:spPr>
          <a:xfrm>
            <a:off x="2656764" y="4574109"/>
            <a:ext cx="562947" cy="417909"/>
          </a:xfrm>
          <a:prstGeom prst="dodecagon">
            <a:avLst/>
          </a:prstGeom>
          <a:solidFill>
            <a:srgbClr val="F4ED0C"/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sz="140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06</a:t>
            </a:r>
          </a:p>
        </p:txBody>
      </p:sp>
    </p:spTree>
    <p:extLst>
      <p:ext uri="{BB962C8B-B14F-4D97-AF65-F5344CB8AC3E}">
        <p14:creationId xmlns:p14="http://schemas.microsoft.com/office/powerpoint/2010/main" val="281786088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D1CABE0-2530-1E19-C7F1-5C4B5F917E8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F096FB4-2E30-91ED-7EB1-E1F45D5F1F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COMO COLOCAR UM DOCUMENTO COMO FAVORITO</a:t>
            </a:r>
          </a:p>
        </p:txBody>
      </p:sp>
    </p:spTree>
    <p:extLst>
      <p:ext uri="{BB962C8B-B14F-4D97-AF65-F5344CB8AC3E}">
        <p14:creationId xmlns:p14="http://schemas.microsoft.com/office/powerpoint/2010/main" val="315026148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A148940-E1CB-5C42-1856-7C0E2D73FB6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911B14A-223E-2D4B-F864-142ADFF623F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82880" y="110705"/>
            <a:ext cx="6600305" cy="624277"/>
          </a:xfrm>
        </p:spPr>
        <p:txBody>
          <a:bodyPr>
            <a:normAutofit/>
          </a:bodyPr>
          <a:lstStyle/>
          <a:p>
            <a:pPr algn="ctr"/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DOCUMENTO COMO FAVORITO </a:t>
            </a:r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24C83638-B838-C771-6E05-3498032275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79BBB5-7DFF-4AA6-9453-4960A707AA19}" type="slidenum">
              <a:rPr lang="pt-BR" smtClean="0"/>
              <a:t>23</a:t>
            </a:fld>
            <a:endParaRPr lang="pt-BR" dirty="0"/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id="{3307D202-AE30-877C-B1B6-84ACA0F96602}"/>
              </a:ext>
            </a:extLst>
          </p:cNvPr>
          <p:cNvSpPr txBox="1"/>
          <p:nvPr/>
        </p:nvSpPr>
        <p:spPr>
          <a:xfrm>
            <a:off x="1297858" y="4424489"/>
            <a:ext cx="7836309" cy="2262671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pt-BR" sz="1600" b="1" u="sng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Passo a Passo</a:t>
            </a:r>
          </a:p>
          <a:p>
            <a:pPr>
              <a:lnSpc>
                <a:spcPct val="150000"/>
              </a:lnSpc>
            </a:pPr>
            <a:r>
              <a:rPr lang="pt-BR" sz="160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01 Menu</a:t>
            </a:r>
          </a:p>
          <a:p>
            <a:pPr>
              <a:lnSpc>
                <a:spcPct val="150000"/>
              </a:lnSpc>
            </a:pPr>
            <a:r>
              <a:rPr lang="pt-BR" sz="160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02 Documento (DC010)</a:t>
            </a:r>
          </a:p>
          <a:p>
            <a:pPr>
              <a:lnSpc>
                <a:spcPct val="150000"/>
              </a:lnSpc>
            </a:pPr>
            <a:r>
              <a:rPr lang="pt-BR" sz="160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03 Pesquisar</a:t>
            </a:r>
          </a:p>
          <a:p>
            <a:pPr>
              <a:lnSpc>
                <a:spcPct val="150000"/>
              </a:lnSpc>
            </a:pPr>
            <a:r>
              <a:rPr lang="pt-BR" sz="160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04 Documento</a:t>
            </a:r>
          </a:p>
          <a:p>
            <a:pPr>
              <a:lnSpc>
                <a:spcPct val="150000"/>
              </a:lnSpc>
            </a:pPr>
            <a:r>
              <a:rPr lang="pt-BR" sz="160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05 Selecionar em amarelo a estrela ao lado do documento (Marque meus favoritos) </a:t>
            </a:r>
          </a:p>
        </p:txBody>
      </p:sp>
      <p:pic>
        <p:nvPicPr>
          <p:cNvPr id="8" name="Imagem 7">
            <a:extLst>
              <a:ext uri="{FF2B5EF4-FFF2-40B4-BE49-F238E27FC236}">
                <a16:creationId xmlns:a16="http://schemas.microsoft.com/office/drawing/2014/main" id="{ED5E507B-2F5B-3824-E7B2-8F33A7F4239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5253" y="1387849"/>
            <a:ext cx="11470998" cy="2722596"/>
          </a:xfrm>
          <a:prstGeom prst="rect">
            <a:avLst/>
          </a:prstGeom>
        </p:spPr>
      </p:pic>
      <p:sp>
        <p:nvSpPr>
          <p:cNvPr id="9" name="Dodecágono 8">
            <a:extLst>
              <a:ext uri="{FF2B5EF4-FFF2-40B4-BE49-F238E27FC236}">
                <a16:creationId xmlns:a16="http://schemas.microsoft.com/office/drawing/2014/main" id="{86F3BF6E-6441-2278-90C1-543E26308CD5}"/>
              </a:ext>
            </a:extLst>
          </p:cNvPr>
          <p:cNvSpPr/>
          <p:nvPr/>
        </p:nvSpPr>
        <p:spPr>
          <a:xfrm>
            <a:off x="159528" y="1073805"/>
            <a:ext cx="562947" cy="417909"/>
          </a:xfrm>
          <a:prstGeom prst="dodecagon">
            <a:avLst/>
          </a:prstGeom>
          <a:solidFill>
            <a:srgbClr val="F4ED0C"/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sz="140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01</a:t>
            </a:r>
          </a:p>
        </p:txBody>
      </p:sp>
      <p:sp>
        <p:nvSpPr>
          <p:cNvPr id="10" name="Dodecágono 9">
            <a:extLst>
              <a:ext uri="{FF2B5EF4-FFF2-40B4-BE49-F238E27FC236}">
                <a16:creationId xmlns:a16="http://schemas.microsoft.com/office/drawing/2014/main" id="{B58563FE-2C93-168C-1B8B-269AE9068AE0}"/>
              </a:ext>
            </a:extLst>
          </p:cNvPr>
          <p:cNvSpPr/>
          <p:nvPr/>
        </p:nvSpPr>
        <p:spPr>
          <a:xfrm>
            <a:off x="1917512" y="1830538"/>
            <a:ext cx="562947" cy="417909"/>
          </a:xfrm>
          <a:prstGeom prst="dodecagon">
            <a:avLst/>
          </a:prstGeom>
          <a:solidFill>
            <a:srgbClr val="F4ED0C"/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sz="140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02</a:t>
            </a:r>
          </a:p>
        </p:txBody>
      </p:sp>
      <p:sp>
        <p:nvSpPr>
          <p:cNvPr id="11" name="Dodecágono 10">
            <a:extLst>
              <a:ext uri="{FF2B5EF4-FFF2-40B4-BE49-F238E27FC236}">
                <a16:creationId xmlns:a16="http://schemas.microsoft.com/office/drawing/2014/main" id="{61658C06-6D20-3726-0BA4-41AC54EBF137}"/>
              </a:ext>
            </a:extLst>
          </p:cNvPr>
          <p:cNvSpPr/>
          <p:nvPr/>
        </p:nvSpPr>
        <p:spPr>
          <a:xfrm>
            <a:off x="3559771" y="1830538"/>
            <a:ext cx="562947" cy="417909"/>
          </a:xfrm>
          <a:prstGeom prst="dodecagon">
            <a:avLst/>
          </a:prstGeom>
          <a:solidFill>
            <a:srgbClr val="F4ED0C"/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sz="140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03</a:t>
            </a:r>
          </a:p>
        </p:txBody>
      </p:sp>
      <p:sp>
        <p:nvSpPr>
          <p:cNvPr id="12" name="Dodecágono 11">
            <a:extLst>
              <a:ext uri="{FF2B5EF4-FFF2-40B4-BE49-F238E27FC236}">
                <a16:creationId xmlns:a16="http://schemas.microsoft.com/office/drawing/2014/main" id="{C37858A6-DC8F-95BA-8CEB-DF7195C8B0FF}"/>
              </a:ext>
            </a:extLst>
          </p:cNvPr>
          <p:cNvSpPr/>
          <p:nvPr/>
        </p:nvSpPr>
        <p:spPr>
          <a:xfrm>
            <a:off x="9221399" y="3011091"/>
            <a:ext cx="562947" cy="417909"/>
          </a:xfrm>
          <a:prstGeom prst="dodecagon">
            <a:avLst/>
          </a:prstGeom>
          <a:solidFill>
            <a:srgbClr val="F4ED0C"/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sz="140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04</a:t>
            </a:r>
          </a:p>
        </p:txBody>
      </p:sp>
      <p:sp>
        <p:nvSpPr>
          <p:cNvPr id="13" name="Dodecágono 12">
            <a:extLst>
              <a:ext uri="{FF2B5EF4-FFF2-40B4-BE49-F238E27FC236}">
                <a16:creationId xmlns:a16="http://schemas.microsoft.com/office/drawing/2014/main" id="{4804E93A-B903-F3F2-0DDA-5B73EB5EB104}"/>
              </a:ext>
            </a:extLst>
          </p:cNvPr>
          <p:cNvSpPr/>
          <p:nvPr/>
        </p:nvSpPr>
        <p:spPr>
          <a:xfrm>
            <a:off x="2126180" y="3068656"/>
            <a:ext cx="562947" cy="417909"/>
          </a:xfrm>
          <a:prstGeom prst="dodecagon">
            <a:avLst/>
          </a:prstGeom>
          <a:solidFill>
            <a:srgbClr val="F4ED0C"/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sz="140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05</a:t>
            </a:r>
          </a:p>
        </p:txBody>
      </p:sp>
    </p:spTree>
    <p:extLst>
      <p:ext uri="{BB962C8B-B14F-4D97-AF65-F5344CB8AC3E}">
        <p14:creationId xmlns:p14="http://schemas.microsoft.com/office/powerpoint/2010/main" val="409624437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CF2DFFD-5D03-B4BC-AEAD-949E322B0DB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4271D5A-44D6-968C-5D50-4312E33291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>
              <a:lnSpc>
                <a:spcPct val="150000"/>
              </a:lnSpc>
            </a:pPr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CONSULTAR INDICADOR APÓS INCLUIR SEU SCORECARD (SETOR) NO SE</a:t>
            </a:r>
          </a:p>
        </p:txBody>
      </p:sp>
    </p:spTree>
    <p:extLst>
      <p:ext uri="{BB962C8B-B14F-4D97-AF65-F5344CB8AC3E}">
        <p14:creationId xmlns:p14="http://schemas.microsoft.com/office/powerpoint/2010/main" val="72976784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013261B-C507-DEEC-B977-FC62DFBFC72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634E913E-BBF0-C43B-A948-B37D2400B3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79BBB5-7DFF-4AA6-9453-4960A707AA19}" type="slidenum">
              <a:rPr lang="pt-BR" smtClean="0"/>
              <a:t>25</a:t>
            </a:fld>
            <a:endParaRPr lang="pt-BR" dirty="0"/>
          </a:p>
        </p:txBody>
      </p:sp>
      <p:sp>
        <p:nvSpPr>
          <p:cNvPr id="17" name="Título 16">
            <a:extLst>
              <a:ext uri="{FF2B5EF4-FFF2-40B4-BE49-F238E27FC236}">
                <a16:creationId xmlns:a16="http://schemas.microsoft.com/office/drawing/2014/main" id="{28CC10FE-9C27-959B-BD7A-01C0B4A7DAF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174713"/>
            <a:ext cx="7534275" cy="624277"/>
          </a:xfrm>
        </p:spPr>
        <p:txBody>
          <a:bodyPr>
            <a:noAutofit/>
          </a:bodyPr>
          <a:lstStyle/>
          <a:p>
            <a:pPr algn="ctr"/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CONSULTAR INDICADOR </a:t>
            </a:r>
          </a:p>
        </p:txBody>
      </p:sp>
      <p:pic>
        <p:nvPicPr>
          <p:cNvPr id="3" name="Imagem 2">
            <a:extLst>
              <a:ext uri="{FF2B5EF4-FFF2-40B4-BE49-F238E27FC236}">
                <a16:creationId xmlns:a16="http://schemas.microsoft.com/office/drawing/2014/main" id="{F5323007-FB3F-48C3-9167-EC2A6F5D583D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b="10354"/>
          <a:stretch>
            <a:fillRect/>
          </a:stretch>
        </p:blipFill>
        <p:spPr>
          <a:xfrm>
            <a:off x="206251" y="2148575"/>
            <a:ext cx="3844639" cy="4534712"/>
          </a:xfrm>
          <a:prstGeom prst="rect">
            <a:avLst/>
          </a:prstGeom>
        </p:spPr>
      </p:pic>
      <p:pic>
        <p:nvPicPr>
          <p:cNvPr id="8" name="Imagem 7">
            <a:extLst>
              <a:ext uri="{FF2B5EF4-FFF2-40B4-BE49-F238E27FC236}">
                <a16:creationId xmlns:a16="http://schemas.microsoft.com/office/drawing/2014/main" id="{15F2B890-629D-7F6C-D690-4EA8A91C576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3963" y="1068919"/>
            <a:ext cx="11804074" cy="1111266"/>
          </a:xfrm>
          <a:prstGeom prst="rect">
            <a:avLst/>
          </a:prstGeom>
        </p:spPr>
      </p:pic>
      <p:sp>
        <p:nvSpPr>
          <p:cNvPr id="9" name="Dodecágono 8">
            <a:extLst>
              <a:ext uri="{FF2B5EF4-FFF2-40B4-BE49-F238E27FC236}">
                <a16:creationId xmlns:a16="http://schemas.microsoft.com/office/drawing/2014/main" id="{43E3B73D-683D-58B2-9E30-261B5251F23D}"/>
              </a:ext>
            </a:extLst>
          </p:cNvPr>
          <p:cNvSpPr/>
          <p:nvPr/>
        </p:nvSpPr>
        <p:spPr>
          <a:xfrm>
            <a:off x="137626" y="725000"/>
            <a:ext cx="562947" cy="417909"/>
          </a:xfrm>
          <a:prstGeom prst="dodecagon">
            <a:avLst/>
          </a:prstGeom>
          <a:solidFill>
            <a:srgbClr val="F4ED0C"/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sz="140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01</a:t>
            </a:r>
          </a:p>
        </p:txBody>
      </p:sp>
      <p:sp>
        <p:nvSpPr>
          <p:cNvPr id="10" name="Dodecágono 9">
            <a:extLst>
              <a:ext uri="{FF2B5EF4-FFF2-40B4-BE49-F238E27FC236}">
                <a16:creationId xmlns:a16="http://schemas.microsoft.com/office/drawing/2014/main" id="{E405E2CF-39E6-9E23-1575-2A54F955A8FD}"/>
              </a:ext>
            </a:extLst>
          </p:cNvPr>
          <p:cNvSpPr/>
          <p:nvPr/>
        </p:nvSpPr>
        <p:spPr>
          <a:xfrm>
            <a:off x="419099" y="3965524"/>
            <a:ext cx="562947" cy="417909"/>
          </a:xfrm>
          <a:prstGeom prst="dodecagon">
            <a:avLst/>
          </a:prstGeom>
          <a:solidFill>
            <a:srgbClr val="F4ED0C"/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sz="140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02</a:t>
            </a:r>
          </a:p>
        </p:txBody>
      </p:sp>
      <p:sp>
        <p:nvSpPr>
          <p:cNvPr id="14" name="Dodecágono 13">
            <a:extLst>
              <a:ext uri="{FF2B5EF4-FFF2-40B4-BE49-F238E27FC236}">
                <a16:creationId xmlns:a16="http://schemas.microsoft.com/office/drawing/2014/main" id="{E2DCBE5E-9327-BB90-D32D-D214B60383ED}"/>
              </a:ext>
            </a:extLst>
          </p:cNvPr>
          <p:cNvSpPr/>
          <p:nvPr/>
        </p:nvSpPr>
        <p:spPr>
          <a:xfrm>
            <a:off x="1925174" y="4815909"/>
            <a:ext cx="562947" cy="417909"/>
          </a:xfrm>
          <a:prstGeom prst="dodecagon">
            <a:avLst/>
          </a:prstGeom>
          <a:solidFill>
            <a:srgbClr val="F4ED0C"/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sz="140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03</a:t>
            </a:r>
          </a:p>
        </p:txBody>
      </p:sp>
      <p:sp>
        <p:nvSpPr>
          <p:cNvPr id="15" name="Dodecágono 14">
            <a:extLst>
              <a:ext uri="{FF2B5EF4-FFF2-40B4-BE49-F238E27FC236}">
                <a16:creationId xmlns:a16="http://schemas.microsoft.com/office/drawing/2014/main" id="{7E9E8530-587D-18E5-0011-D51AAE548DF0}"/>
              </a:ext>
            </a:extLst>
          </p:cNvPr>
          <p:cNvSpPr/>
          <p:nvPr/>
        </p:nvSpPr>
        <p:spPr>
          <a:xfrm>
            <a:off x="6351640" y="1415597"/>
            <a:ext cx="562947" cy="417909"/>
          </a:xfrm>
          <a:prstGeom prst="dodecagon">
            <a:avLst/>
          </a:prstGeom>
          <a:solidFill>
            <a:srgbClr val="F4ED0C"/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sz="140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04</a:t>
            </a:r>
          </a:p>
        </p:txBody>
      </p:sp>
      <p:pic>
        <p:nvPicPr>
          <p:cNvPr id="21" name="Imagem 20">
            <a:extLst>
              <a:ext uri="{FF2B5EF4-FFF2-40B4-BE49-F238E27FC236}">
                <a16:creationId xmlns:a16="http://schemas.microsoft.com/office/drawing/2014/main" id="{A1A5F665-56BB-B9C9-FCF5-80CACF922C9C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 l="34499" r="3030"/>
          <a:stretch>
            <a:fillRect/>
          </a:stretch>
        </p:blipFill>
        <p:spPr>
          <a:xfrm>
            <a:off x="8819535" y="2499188"/>
            <a:ext cx="3309897" cy="4097326"/>
          </a:xfrm>
          <a:prstGeom prst="rect">
            <a:avLst/>
          </a:prstGeom>
        </p:spPr>
      </p:pic>
      <p:sp>
        <p:nvSpPr>
          <p:cNvPr id="22" name="CaixaDeTexto 21">
            <a:extLst>
              <a:ext uri="{FF2B5EF4-FFF2-40B4-BE49-F238E27FC236}">
                <a16:creationId xmlns:a16="http://schemas.microsoft.com/office/drawing/2014/main" id="{13A38491-E230-559A-59C0-7F904889D4EA}"/>
              </a:ext>
            </a:extLst>
          </p:cNvPr>
          <p:cNvSpPr txBox="1"/>
          <p:nvPr/>
        </p:nvSpPr>
        <p:spPr>
          <a:xfrm>
            <a:off x="4277499" y="2144103"/>
            <a:ext cx="4315427" cy="4109330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pt-BR" sz="1600" b="1" u="sng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Passo a Passo</a:t>
            </a:r>
          </a:p>
          <a:p>
            <a:pPr>
              <a:lnSpc>
                <a:spcPct val="150000"/>
              </a:lnSpc>
            </a:pPr>
            <a:r>
              <a:rPr lang="pt-BR" sz="160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01 Menu</a:t>
            </a:r>
          </a:p>
          <a:p>
            <a:pPr>
              <a:lnSpc>
                <a:spcPct val="150000"/>
              </a:lnSpc>
            </a:pPr>
            <a:r>
              <a:rPr lang="pt-BR" sz="160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02 Desempenho</a:t>
            </a:r>
          </a:p>
          <a:p>
            <a:pPr>
              <a:lnSpc>
                <a:spcPct val="150000"/>
              </a:lnSpc>
            </a:pPr>
            <a:r>
              <a:rPr lang="pt-BR" sz="160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03 Scorecard </a:t>
            </a:r>
          </a:p>
          <a:p>
            <a:pPr>
              <a:lnSpc>
                <a:spcPct val="150000"/>
              </a:lnSpc>
            </a:pPr>
            <a:r>
              <a:rPr lang="pt-BR" sz="160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04 Pesquisar (geral)</a:t>
            </a:r>
          </a:p>
          <a:p>
            <a:pPr>
              <a:lnSpc>
                <a:spcPct val="150000"/>
              </a:lnSpc>
            </a:pPr>
            <a:r>
              <a:rPr lang="pt-BR" sz="160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05 Pesquisar por Categoria</a:t>
            </a:r>
          </a:p>
          <a:p>
            <a:pPr>
              <a:lnSpc>
                <a:spcPct val="150000"/>
              </a:lnSpc>
            </a:pPr>
            <a:r>
              <a:rPr lang="pt-BR" sz="160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06 Seleciona a categoria desejada</a:t>
            </a:r>
          </a:p>
          <a:p>
            <a:pPr>
              <a:lnSpc>
                <a:spcPct val="150000"/>
              </a:lnSpc>
            </a:pPr>
            <a:r>
              <a:rPr lang="pt-BR" sz="160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07 Abrir dados do scorecard </a:t>
            </a:r>
          </a:p>
          <a:p>
            <a:pPr>
              <a:lnSpc>
                <a:spcPct val="150000"/>
              </a:lnSpc>
            </a:pPr>
            <a:r>
              <a:rPr lang="pt-BR" sz="160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08 Abrir estrutura</a:t>
            </a:r>
          </a:p>
          <a:p>
            <a:pPr>
              <a:lnSpc>
                <a:spcPct val="150000"/>
              </a:lnSpc>
            </a:pPr>
            <a:r>
              <a:rPr lang="pt-BR" sz="160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09 Abrir meta e medição</a:t>
            </a:r>
          </a:p>
          <a:p>
            <a:pPr>
              <a:lnSpc>
                <a:spcPct val="150000"/>
              </a:lnSpc>
            </a:pPr>
            <a:r>
              <a:rPr lang="pt-BR" sz="160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 Meta e medição</a:t>
            </a:r>
          </a:p>
        </p:txBody>
      </p:sp>
      <p:sp>
        <p:nvSpPr>
          <p:cNvPr id="23" name="Dodecágono 22">
            <a:extLst>
              <a:ext uri="{FF2B5EF4-FFF2-40B4-BE49-F238E27FC236}">
                <a16:creationId xmlns:a16="http://schemas.microsoft.com/office/drawing/2014/main" id="{38063555-93A5-B753-7D97-3A6AC6535FD2}"/>
              </a:ext>
            </a:extLst>
          </p:cNvPr>
          <p:cNvSpPr/>
          <p:nvPr/>
        </p:nvSpPr>
        <p:spPr>
          <a:xfrm>
            <a:off x="9837175" y="2489356"/>
            <a:ext cx="562947" cy="417909"/>
          </a:xfrm>
          <a:prstGeom prst="dodecagon">
            <a:avLst/>
          </a:prstGeom>
          <a:solidFill>
            <a:srgbClr val="F4ED0C"/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sz="140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05</a:t>
            </a:r>
          </a:p>
        </p:txBody>
      </p:sp>
      <p:sp>
        <p:nvSpPr>
          <p:cNvPr id="5" name="Dodecágono 4">
            <a:extLst>
              <a:ext uri="{FF2B5EF4-FFF2-40B4-BE49-F238E27FC236}">
                <a16:creationId xmlns:a16="http://schemas.microsoft.com/office/drawing/2014/main" id="{14316688-CFF9-F413-BD36-3A1A546C483A}"/>
              </a:ext>
            </a:extLst>
          </p:cNvPr>
          <p:cNvSpPr/>
          <p:nvPr/>
        </p:nvSpPr>
        <p:spPr>
          <a:xfrm>
            <a:off x="8819535" y="5233818"/>
            <a:ext cx="562947" cy="417909"/>
          </a:xfrm>
          <a:prstGeom prst="dodecagon">
            <a:avLst/>
          </a:prstGeom>
          <a:solidFill>
            <a:srgbClr val="F4ED0C"/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sz="140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06</a:t>
            </a:r>
          </a:p>
        </p:txBody>
      </p:sp>
    </p:spTree>
    <p:extLst>
      <p:ext uri="{BB962C8B-B14F-4D97-AF65-F5344CB8AC3E}">
        <p14:creationId xmlns:p14="http://schemas.microsoft.com/office/powerpoint/2010/main" val="345255969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47D6D2A-78A7-FB7F-084E-A771B59258E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C12CFB57-5869-C664-1F2A-37097D018B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79BBB5-7DFF-4AA6-9453-4960A707AA19}" type="slidenum">
              <a:rPr lang="pt-BR" smtClean="0"/>
              <a:t>26</a:t>
            </a:fld>
            <a:endParaRPr lang="pt-BR" dirty="0"/>
          </a:p>
        </p:txBody>
      </p:sp>
      <p:sp>
        <p:nvSpPr>
          <p:cNvPr id="17" name="Título 16">
            <a:extLst>
              <a:ext uri="{FF2B5EF4-FFF2-40B4-BE49-F238E27FC236}">
                <a16:creationId xmlns:a16="http://schemas.microsoft.com/office/drawing/2014/main" id="{86E50CC7-6C44-6FB1-E02D-4BA11AC768B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174713"/>
            <a:ext cx="7534275" cy="624277"/>
          </a:xfrm>
        </p:spPr>
        <p:txBody>
          <a:bodyPr>
            <a:noAutofit/>
          </a:bodyPr>
          <a:lstStyle/>
          <a:p>
            <a:pPr algn="ctr"/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CONSULTAR INDICADOR </a:t>
            </a:r>
          </a:p>
        </p:txBody>
      </p:sp>
      <p:pic>
        <p:nvPicPr>
          <p:cNvPr id="7" name="Imagem 6">
            <a:extLst>
              <a:ext uri="{FF2B5EF4-FFF2-40B4-BE49-F238E27FC236}">
                <a16:creationId xmlns:a16="http://schemas.microsoft.com/office/drawing/2014/main" id="{3DC5F397-9EE3-A3BE-F875-9176701553B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30604" y="5074906"/>
            <a:ext cx="8468907" cy="1752845"/>
          </a:xfrm>
          <a:prstGeom prst="rect">
            <a:avLst/>
          </a:prstGeom>
        </p:spPr>
      </p:pic>
      <p:pic>
        <p:nvPicPr>
          <p:cNvPr id="10" name="Imagem 9">
            <a:extLst>
              <a:ext uri="{FF2B5EF4-FFF2-40B4-BE49-F238E27FC236}">
                <a16:creationId xmlns:a16="http://schemas.microsoft.com/office/drawing/2014/main" id="{D0C77B08-F079-E59C-ACD0-7EE5ECA4D62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3458" y="963991"/>
            <a:ext cx="11602065" cy="4429485"/>
          </a:xfrm>
          <a:prstGeom prst="rect">
            <a:avLst/>
          </a:prstGeom>
        </p:spPr>
      </p:pic>
      <p:sp>
        <p:nvSpPr>
          <p:cNvPr id="11" name="Dodecágono 10">
            <a:extLst>
              <a:ext uri="{FF2B5EF4-FFF2-40B4-BE49-F238E27FC236}">
                <a16:creationId xmlns:a16="http://schemas.microsoft.com/office/drawing/2014/main" id="{BE005EFF-783A-2EE1-A27D-3D2BAB08D90D}"/>
              </a:ext>
            </a:extLst>
          </p:cNvPr>
          <p:cNvSpPr/>
          <p:nvPr/>
        </p:nvSpPr>
        <p:spPr>
          <a:xfrm>
            <a:off x="10350860" y="4125514"/>
            <a:ext cx="562947" cy="417909"/>
          </a:xfrm>
          <a:prstGeom prst="dodecagon">
            <a:avLst/>
          </a:prstGeom>
          <a:solidFill>
            <a:srgbClr val="F4ED0C"/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sz="140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07</a:t>
            </a:r>
          </a:p>
        </p:txBody>
      </p:sp>
      <p:sp>
        <p:nvSpPr>
          <p:cNvPr id="12" name="Dodecágono 11">
            <a:extLst>
              <a:ext uri="{FF2B5EF4-FFF2-40B4-BE49-F238E27FC236}">
                <a16:creationId xmlns:a16="http://schemas.microsoft.com/office/drawing/2014/main" id="{C81654D6-1670-40FE-5E1B-4789C935D004}"/>
              </a:ext>
            </a:extLst>
          </p:cNvPr>
          <p:cNvSpPr/>
          <p:nvPr/>
        </p:nvSpPr>
        <p:spPr>
          <a:xfrm>
            <a:off x="2848847" y="4975567"/>
            <a:ext cx="562947" cy="417909"/>
          </a:xfrm>
          <a:prstGeom prst="dodecagon">
            <a:avLst/>
          </a:prstGeom>
          <a:solidFill>
            <a:srgbClr val="F4ED0C"/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sz="140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08</a:t>
            </a:r>
          </a:p>
        </p:txBody>
      </p:sp>
    </p:spTree>
    <p:extLst>
      <p:ext uri="{BB962C8B-B14F-4D97-AF65-F5344CB8AC3E}">
        <p14:creationId xmlns:p14="http://schemas.microsoft.com/office/powerpoint/2010/main" val="4353998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08A44F9-6D6D-5874-A2C2-23E9F89ACF3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234A10E8-7391-4216-769C-0CAFC6E213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79BBB5-7DFF-4AA6-9453-4960A707AA19}" type="slidenum">
              <a:rPr lang="pt-BR" smtClean="0"/>
              <a:t>27</a:t>
            </a:fld>
            <a:endParaRPr lang="pt-BR" dirty="0"/>
          </a:p>
        </p:txBody>
      </p:sp>
      <p:sp>
        <p:nvSpPr>
          <p:cNvPr id="17" name="Título 16">
            <a:extLst>
              <a:ext uri="{FF2B5EF4-FFF2-40B4-BE49-F238E27FC236}">
                <a16:creationId xmlns:a16="http://schemas.microsoft.com/office/drawing/2014/main" id="{7AE6493D-3A0F-7CA0-E80D-FCBA724CC1F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174713"/>
            <a:ext cx="7534275" cy="624277"/>
          </a:xfrm>
        </p:spPr>
        <p:txBody>
          <a:bodyPr>
            <a:noAutofit/>
          </a:bodyPr>
          <a:lstStyle/>
          <a:p>
            <a:pPr algn="ctr"/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EXECUTAR INDICADOR </a:t>
            </a:r>
          </a:p>
        </p:txBody>
      </p:sp>
      <p:pic>
        <p:nvPicPr>
          <p:cNvPr id="7" name="Imagem 6">
            <a:extLst>
              <a:ext uri="{FF2B5EF4-FFF2-40B4-BE49-F238E27FC236}">
                <a16:creationId xmlns:a16="http://schemas.microsoft.com/office/drawing/2014/main" id="{91A28FC5-C11D-D795-95F8-62EE483AC70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7149" y="1106674"/>
            <a:ext cx="11139948" cy="4349683"/>
          </a:xfrm>
          <a:prstGeom prst="rect">
            <a:avLst/>
          </a:prstGeom>
        </p:spPr>
      </p:pic>
      <p:sp>
        <p:nvSpPr>
          <p:cNvPr id="8" name="Dodecágono 7">
            <a:extLst>
              <a:ext uri="{FF2B5EF4-FFF2-40B4-BE49-F238E27FC236}">
                <a16:creationId xmlns:a16="http://schemas.microsoft.com/office/drawing/2014/main" id="{57627600-73F9-1349-50A5-191D2C0EF3EF}"/>
              </a:ext>
            </a:extLst>
          </p:cNvPr>
          <p:cNvSpPr/>
          <p:nvPr/>
        </p:nvSpPr>
        <p:spPr>
          <a:xfrm>
            <a:off x="2671866" y="1106674"/>
            <a:ext cx="562947" cy="417909"/>
          </a:xfrm>
          <a:prstGeom prst="dodecagon">
            <a:avLst/>
          </a:prstGeom>
          <a:solidFill>
            <a:srgbClr val="F4ED0C"/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sz="140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09</a:t>
            </a:r>
          </a:p>
        </p:txBody>
      </p:sp>
    </p:spTree>
    <p:extLst>
      <p:ext uri="{BB962C8B-B14F-4D97-AF65-F5344CB8AC3E}">
        <p14:creationId xmlns:p14="http://schemas.microsoft.com/office/powerpoint/2010/main" val="215992329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BE3300C-E119-6C97-E047-852B04D7A07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7F5682EC-8DB6-81C1-F489-99E955E6D3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79BBB5-7DFF-4AA6-9453-4960A707AA19}" type="slidenum">
              <a:rPr lang="pt-BR" smtClean="0"/>
              <a:t>28</a:t>
            </a:fld>
            <a:endParaRPr lang="pt-BR" dirty="0"/>
          </a:p>
        </p:txBody>
      </p:sp>
      <p:sp>
        <p:nvSpPr>
          <p:cNvPr id="17" name="Título 16">
            <a:extLst>
              <a:ext uri="{FF2B5EF4-FFF2-40B4-BE49-F238E27FC236}">
                <a16:creationId xmlns:a16="http://schemas.microsoft.com/office/drawing/2014/main" id="{648F2A45-79B0-7897-94DF-013D2BE9B68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174713"/>
            <a:ext cx="7534275" cy="624277"/>
          </a:xfrm>
        </p:spPr>
        <p:txBody>
          <a:bodyPr>
            <a:noAutofit/>
          </a:bodyPr>
          <a:lstStyle/>
          <a:p>
            <a:pPr algn="ctr"/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EXECUTAR INDICADOR </a:t>
            </a:r>
          </a:p>
        </p:txBody>
      </p:sp>
      <p:pic>
        <p:nvPicPr>
          <p:cNvPr id="3" name="Imagem 2">
            <a:extLst>
              <a:ext uri="{FF2B5EF4-FFF2-40B4-BE49-F238E27FC236}">
                <a16:creationId xmlns:a16="http://schemas.microsoft.com/office/drawing/2014/main" id="{D282A109-CD2B-808E-5068-817A7E9A697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2108" y="1215224"/>
            <a:ext cx="10478679" cy="4955224"/>
          </a:xfrm>
          <a:prstGeom prst="rect">
            <a:avLst/>
          </a:prstGeom>
        </p:spPr>
      </p:pic>
      <p:sp>
        <p:nvSpPr>
          <p:cNvPr id="5" name="Dodecágono 4">
            <a:extLst>
              <a:ext uri="{FF2B5EF4-FFF2-40B4-BE49-F238E27FC236}">
                <a16:creationId xmlns:a16="http://schemas.microsoft.com/office/drawing/2014/main" id="{4BFA6F14-C175-CBA5-2EE7-00E79CAC93C2}"/>
              </a:ext>
            </a:extLst>
          </p:cNvPr>
          <p:cNvSpPr/>
          <p:nvPr/>
        </p:nvSpPr>
        <p:spPr>
          <a:xfrm>
            <a:off x="7252801" y="1215224"/>
            <a:ext cx="562947" cy="417909"/>
          </a:xfrm>
          <a:prstGeom prst="dodecagon">
            <a:avLst/>
          </a:prstGeom>
          <a:solidFill>
            <a:srgbClr val="F4ED0C"/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sz="140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</a:t>
            </a:r>
          </a:p>
        </p:txBody>
      </p:sp>
    </p:spTree>
    <p:extLst>
      <p:ext uri="{BB962C8B-B14F-4D97-AF65-F5344CB8AC3E}">
        <p14:creationId xmlns:p14="http://schemas.microsoft.com/office/powerpoint/2010/main" val="10220468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DA8FD9D-FA08-47FE-97D5-5F31CEB0C1A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75E9F2E-0207-C52D-D9D9-C9C689FB0C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>
              <a:lnSpc>
                <a:spcPct val="150000"/>
              </a:lnSpc>
            </a:pPr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INCLUSÃO DE META E MEDIÇÃO DO SEU SCORECARD (SETOR) NO SE</a:t>
            </a:r>
          </a:p>
        </p:txBody>
      </p:sp>
    </p:spTree>
    <p:extLst>
      <p:ext uri="{BB962C8B-B14F-4D97-AF65-F5344CB8AC3E}">
        <p14:creationId xmlns:p14="http://schemas.microsoft.com/office/powerpoint/2010/main" val="46026857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09C2493-27FE-883A-676B-3D455E4A043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tângulo 20">
            <a:extLst>
              <a:ext uri="{FF2B5EF4-FFF2-40B4-BE49-F238E27FC236}">
                <a16:creationId xmlns:a16="http://schemas.microsoft.com/office/drawing/2014/main" id="{6B6185D0-AC19-F90A-B9FA-D3DC6688B579}"/>
              </a:ext>
            </a:extLst>
          </p:cNvPr>
          <p:cNvSpPr/>
          <p:nvPr/>
        </p:nvSpPr>
        <p:spPr>
          <a:xfrm>
            <a:off x="0" y="12505"/>
            <a:ext cx="8571345" cy="1422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49C71C68-6F91-F4A5-93A6-FE4F33DDCC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0" y="6477365"/>
            <a:ext cx="838200" cy="241069"/>
          </a:xfrm>
        </p:spPr>
        <p:txBody>
          <a:bodyPr/>
          <a:lstStyle/>
          <a:p>
            <a:fld id="{B579BBB5-7DFF-4AA6-9453-4960A707AA19}" type="slidenum">
              <a:rPr lang="pt-BR" smtClean="0"/>
              <a:t>3</a:t>
            </a:fld>
            <a:endParaRPr lang="pt-BR" dirty="0"/>
          </a:p>
        </p:txBody>
      </p:sp>
      <p:sp>
        <p:nvSpPr>
          <p:cNvPr id="16" name="CaixaDeTexto 15">
            <a:extLst>
              <a:ext uri="{FF2B5EF4-FFF2-40B4-BE49-F238E27FC236}">
                <a16:creationId xmlns:a16="http://schemas.microsoft.com/office/drawing/2014/main" id="{34CF587C-90D3-704D-6CCD-60C03D009D26}"/>
              </a:ext>
            </a:extLst>
          </p:cNvPr>
          <p:cNvSpPr txBox="1"/>
          <p:nvPr/>
        </p:nvSpPr>
        <p:spPr>
          <a:xfrm>
            <a:off x="83125" y="1614024"/>
            <a:ext cx="4584700" cy="4678204"/>
          </a:xfrm>
          <a:prstGeom prst="rect">
            <a:avLst/>
          </a:prstGeom>
          <a:solidFill>
            <a:srgbClr val="002060"/>
          </a:solidFill>
        </p:spPr>
        <p:txBody>
          <a:bodyPr wrap="square" rtlCol="0">
            <a:spAutoFit/>
          </a:bodyPr>
          <a:lstStyle>
            <a:defPPr>
              <a:defRPr lang="pt-BR"/>
            </a:defPPr>
            <a:lvl1pPr>
              <a:defRPr sz="1400" u="sng">
                <a:cs typeface="Arial" panose="020B0604020202020204" pitchFamily="34" charset="0"/>
              </a:defRPr>
            </a:lvl1pPr>
          </a:lstStyle>
          <a:p>
            <a:pPr>
              <a:spcBef>
                <a:spcPts val="600"/>
              </a:spcBef>
              <a:spcAft>
                <a:spcPts val="600"/>
              </a:spcAft>
            </a:pPr>
            <a:endParaRPr lang="pt-BR" u="none" dirty="0">
              <a:solidFill>
                <a:schemeClr val="bg1"/>
              </a:solidFill>
            </a:endParaRPr>
          </a:p>
          <a:p>
            <a:pPr algn="ctr">
              <a:spcBef>
                <a:spcPts val="600"/>
              </a:spcBef>
              <a:spcAft>
                <a:spcPts val="600"/>
              </a:spcAft>
            </a:pPr>
            <a:r>
              <a:rPr lang="pt-BR" u="none" dirty="0">
                <a:solidFill>
                  <a:schemeClr val="bg1"/>
                </a:solidFill>
              </a:rPr>
              <a:t>Agora você </a:t>
            </a:r>
            <a:r>
              <a:rPr lang="pt-BR" b="1" u="none" dirty="0">
                <a:solidFill>
                  <a:schemeClr val="bg1"/>
                </a:solidFill>
              </a:rPr>
              <a:t>não precisa mais digitar seu usuário e senha toda vez</a:t>
            </a:r>
            <a:r>
              <a:rPr lang="pt-BR" u="none" dirty="0">
                <a:solidFill>
                  <a:schemeClr val="bg1"/>
                </a:solidFill>
              </a:rPr>
              <a:t> que for acessar o SE - SoftExpert Suite. Se você já estiver logado na rede da Metasa, o acesso é automático com o SSO!</a:t>
            </a:r>
          </a:p>
          <a:p>
            <a:pPr>
              <a:spcBef>
                <a:spcPts val="1200"/>
              </a:spcBef>
            </a:pPr>
            <a:r>
              <a:rPr lang="pt-BR" b="1" u="none" dirty="0">
                <a:solidFill>
                  <a:schemeClr val="bg1"/>
                </a:solidFill>
              </a:rPr>
              <a:t>Como acessar: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pt-BR" u="none" dirty="0">
                <a:solidFill>
                  <a:schemeClr val="bg1"/>
                </a:solidFill>
              </a:rPr>
              <a:t>1. Acesse o site da </a:t>
            </a:r>
            <a:r>
              <a:rPr lang="pt-BR" b="1" u="none" dirty="0">
                <a:solidFill>
                  <a:schemeClr val="bg1"/>
                </a:solidFill>
              </a:rPr>
              <a:t>Metasa, </a:t>
            </a:r>
            <a:r>
              <a:rPr lang="pt-BR" dirty="0">
                <a:solidFill>
                  <a:schemeClr val="bg1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https://www.metasa.com.br</a:t>
            </a:r>
            <a:r>
              <a:rPr lang="pt-BR" dirty="0">
                <a:solidFill>
                  <a:schemeClr val="bg1"/>
                </a:solidFill>
              </a:rPr>
              <a:t>;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pt-BR" u="none" dirty="0">
                <a:solidFill>
                  <a:schemeClr val="bg1"/>
                </a:solidFill>
              </a:rPr>
              <a:t>2. Role até o final da página e clique em </a:t>
            </a:r>
            <a:r>
              <a:rPr lang="pt-BR" b="1" u="none" dirty="0">
                <a:solidFill>
                  <a:schemeClr val="bg1"/>
                </a:solidFill>
              </a:rPr>
              <a:t>"Restrito“</a:t>
            </a:r>
            <a:r>
              <a:rPr lang="pt-BR" u="none" dirty="0">
                <a:solidFill>
                  <a:schemeClr val="bg1"/>
                </a:solidFill>
              </a:rPr>
              <a:t>; ou digite na barra de endereço do navegador de internet:          </a:t>
            </a:r>
            <a:r>
              <a:rPr lang="pt-BR" dirty="0">
                <a:solidFill>
                  <a:schemeClr val="bg1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https://metasa.softexpert.app/softexpert/login</a:t>
            </a:r>
            <a:r>
              <a:rPr lang="pt-BR" dirty="0">
                <a:solidFill>
                  <a:schemeClr val="bg1"/>
                </a:solidFill>
              </a:rPr>
              <a:t> 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pt-BR" u="none" dirty="0">
                <a:solidFill>
                  <a:schemeClr val="bg1"/>
                </a:solidFill>
              </a:rPr>
              <a:t>3. Marque a opção </a:t>
            </a:r>
            <a:r>
              <a:rPr lang="pt-BR" b="1" u="none" dirty="0">
                <a:solidFill>
                  <a:schemeClr val="bg1"/>
                </a:solidFill>
              </a:rPr>
              <a:t>SSO</a:t>
            </a:r>
            <a:r>
              <a:rPr lang="pt-BR" u="none" dirty="0">
                <a:solidFill>
                  <a:schemeClr val="bg1"/>
                </a:solidFill>
              </a:rPr>
              <a:t>.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pt-BR" u="none" dirty="0">
                <a:solidFill>
                  <a:schemeClr val="bg1"/>
                </a:solidFill>
              </a:rPr>
              <a:t>4. Pronto: você será redirecionado automaticamente para o sistema.</a:t>
            </a:r>
          </a:p>
          <a:p>
            <a:endParaRPr lang="pt-BR" u="none" dirty="0">
              <a:solidFill>
                <a:schemeClr val="bg1"/>
              </a:solidFill>
            </a:endParaRPr>
          </a:p>
          <a:p>
            <a:r>
              <a:rPr lang="pt-BR" u="none" dirty="0">
                <a:solidFill>
                  <a:schemeClr val="bg1"/>
                </a:solidFill>
              </a:rPr>
              <a:t>Utilize o Manual em anexo e faça um teste agora mesmo!</a:t>
            </a:r>
          </a:p>
          <a:p>
            <a:pPr algn="ctr"/>
            <a:endParaRPr lang="pt-BR" u="none" dirty="0">
              <a:solidFill>
                <a:schemeClr val="bg1"/>
              </a:solidFill>
            </a:endParaRPr>
          </a:p>
          <a:p>
            <a:r>
              <a:rPr lang="pt-BR" sz="900" u="none" dirty="0">
                <a:solidFill>
                  <a:schemeClr val="bg1"/>
                </a:solidFill>
              </a:rPr>
              <a:t>Ocorrendo erro abra chamado junto ao Suporte TI.</a:t>
            </a:r>
          </a:p>
        </p:txBody>
      </p:sp>
      <p:pic>
        <p:nvPicPr>
          <p:cNvPr id="13" name="Imagem 12">
            <a:extLst>
              <a:ext uri="{FF2B5EF4-FFF2-40B4-BE49-F238E27FC236}">
                <a16:creationId xmlns:a16="http://schemas.microsoft.com/office/drawing/2014/main" id="{1C98AF41-1D67-1C31-E61D-A6DE6BB37AB9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 b="480"/>
          <a:stretch>
            <a:fillRect/>
          </a:stretch>
        </p:blipFill>
        <p:spPr>
          <a:xfrm>
            <a:off x="4667825" y="1614024"/>
            <a:ext cx="7258560" cy="4684221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1EB85767-0207-7D1F-4166-0B11C43ECE7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320851" y="548108"/>
            <a:ext cx="7550297" cy="1074765"/>
          </a:xfrm>
        </p:spPr>
        <p:txBody>
          <a:bodyPr anchor="ctr">
            <a:noAutofit/>
          </a:bodyPr>
          <a:lstStyle/>
          <a:p>
            <a:pPr algn="ctr"/>
            <a:r>
              <a:rPr lang="pt-BR" sz="4000" dirty="0">
                <a:solidFill>
                  <a:srgbClr val="07CEEF"/>
                </a:solidFill>
              </a:rPr>
              <a:t> </a:t>
            </a:r>
            <a:r>
              <a:rPr lang="pt-BR" sz="2800" dirty="0">
                <a:solidFill>
                  <a:srgbClr val="07CEEF"/>
                </a:solidFill>
              </a:rPr>
              <a:t>O acesso ao SoftExpert Suite ficou mais fácil com o SSO - Single Sign-On!</a:t>
            </a:r>
          </a:p>
        </p:txBody>
      </p:sp>
      <p:grpSp>
        <p:nvGrpSpPr>
          <p:cNvPr id="38" name="Group 7">
            <a:extLst>
              <a:ext uri="{FF2B5EF4-FFF2-40B4-BE49-F238E27FC236}">
                <a16:creationId xmlns:a16="http://schemas.microsoft.com/office/drawing/2014/main" id="{9B969678-D560-207D-7ED9-59CF0ACF101D}"/>
              </a:ext>
            </a:extLst>
          </p:cNvPr>
          <p:cNvGrpSpPr/>
          <p:nvPr/>
        </p:nvGrpSpPr>
        <p:grpSpPr>
          <a:xfrm>
            <a:off x="92258" y="858223"/>
            <a:ext cx="1795811" cy="401642"/>
            <a:chOff x="4779" y="3642"/>
            <a:chExt cx="2394415" cy="535523"/>
          </a:xfrm>
        </p:grpSpPr>
        <p:sp>
          <p:nvSpPr>
            <p:cNvPr id="39" name="AutoShape 8">
              <a:extLst>
                <a:ext uri="{FF2B5EF4-FFF2-40B4-BE49-F238E27FC236}">
                  <a16:creationId xmlns:a16="http://schemas.microsoft.com/office/drawing/2014/main" id="{989DF7ED-F28C-2326-F3B0-4CF195D2ED41}"/>
                </a:ext>
              </a:extLst>
            </p:cNvPr>
            <p:cNvSpPr/>
            <p:nvPr/>
          </p:nvSpPr>
          <p:spPr>
            <a:xfrm>
              <a:off x="4779" y="539165"/>
              <a:ext cx="2238513" cy="0"/>
            </a:xfrm>
            <a:prstGeom prst="line">
              <a:avLst/>
            </a:prstGeom>
            <a:ln w="9559" cap="flat">
              <a:solidFill>
                <a:srgbClr val="232960"/>
              </a:solidFill>
              <a:prstDash val="solid"/>
              <a:headEnd type="none" w="sm" len="sm"/>
              <a:tailEnd type="none" w="sm" len="sm"/>
            </a:ln>
          </p:spPr>
          <p:txBody>
            <a:bodyPr/>
            <a:lstStyle/>
            <a:p>
              <a:endParaRPr lang="pt-BR" dirty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40" name="AutoShape 9">
              <a:extLst>
                <a:ext uri="{FF2B5EF4-FFF2-40B4-BE49-F238E27FC236}">
                  <a16:creationId xmlns:a16="http://schemas.microsoft.com/office/drawing/2014/main" id="{45549E7D-4AB6-1775-F910-79217BB2186C}"/>
                </a:ext>
              </a:extLst>
            </p:cNvPr>
            <p:cNvSpPr/>
            <p:nvPr/>
          </p:nvSpPr>
          <p:spPr>
            <a:xfrm flipV="1">
              <a:off x="4780" y="132483"/>
              <a:ext cx="3224" cy="406681"/>
            </a:xfrm>
            <a:prstGeom prst="line">
              <a:avLst/>
            </a:prstGeom>
            <a:ln w="9559" cap="flat">
              <a:solidFill>
                <a:srgbClr val="232960"/>
              </a:solidFill>
              <a:prstDash val="solid"/>
              <a:headEnd type="none" w="sm" len="sm"/>
              <a:tailEnd type="none" w="sm" len="sm"/>
            </a:ln>
          </p:spPr>
          <p:txBody>
            <a:bodyPr/>
            <a:lstStyle/>
            <a:p>
              <a:endParaRPr lang="pt-BR" dirty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41" name="AutoShape 10">
              <a:extLst>
                <a:ext uri="{FF2B5EF4-FFF2-40B4-BE49-F238E27FC236}">
                  <a16:creationId xmlns:a16="http://schemas.microsoft.com/office/drawing/2014/main" id="{3868431E-382E-2520-4322-B936FE45BD9B}"/>
                </a:ext>
              </a:extLst>
            </p:cNvPr>
            <p:cNvSpPr/>
            <p:nvPr/>
          </p:nvSpPr>
          <p:spPr>
            <a:xfrm flipV="1">
              <a:off x="2394414" y="3642"/>
              <a:ext cx="4780" cy="393012"/>
            </a:xfrm>
            <a:prstGeom prst="line">
              <a:avLst/>
            </a:prstGeom>
            <a:ln w="9559" cap="flat">
              <a:solidFill>
                <a:srgbClr val="232960"/>
              </a:solidFill>
              <a:prstDash val="solid"/>
              <a:headEnd type="none" w="sm" len="sm"/>
              <a:tailEnd type="none" w="sm" len="sm"/>
            </a:ln>
          </p:spPr>
          <p:txBody>
            <a:bodyPr/>
            <a:lstStyle/>
            <a:p>
              <a:endParaRPr lang="pt-BR" dirty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42" name="AutoShape 11">
              <a:extLst>
                <a:ext uri="{FF2B5EF4-FFF2-40B4-BE49-F238E27FC236}">
                  <a16:creationId xmlns:a16="http://schemas.microsoft.com/office/drawing/2014/main" id="{316787FF-8876-7CDC-7A44-B51CEF786443}"/>
                </a:ext>
              </a:extLst>
            </p:cNvPr>
            <p:cNvSpPr/>
            <p:nvPr/>
          </p:nvSpPr>
          <p:spPr>
            <a:xfrm flipV="1">
              <a:off x="2243293" y="396653"/>
              <a:ext cx="155901" cy="142511"/>
            </a:xfrm>
            <a:prstGeom prst="line">
              <a:avLst/>
            </a:prstGeom>
            <a:ln w="9559" cap="flat">
              <a:solidFill>
                <a:srgbClr val="232960"/>
              </a:solidFill>
              <a:prstDash val="solid"/>
              <a:headEnd type="none" w="sm" len="sm"/>
              <a:tailEnd type="none" w="sm" len="sm"/>
            </a:ln>
          </p:spPr>
          <p:txBody>
            <a:bodyPr/>
            <a:lstStyle/>
            <a:p>
              <a:endParaRPr lang="pt-BR" dirty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43" name="AutoShape 12">
              <a:extLst>
                <a:ext uri="{FF2B5EF4-FFF2-40B4-BE49-F238E27FC236}">
                  <a16:creationId xmlns:a16="http://schemas.microsoft.com/office/drawing/2014/main" id="{CBE4DD49-F493-B51E-8CC4-DF487146B67A}"/>
                </a:ext>
              </a:extLst>
            </p:cNvPr>
            <p:cNvSpPr/>
            <p:nvPr/>
          </p:nvSpPr>
          <p:spPr>
            <a:xfrm flipV="1">
              <a:off x="8004" y="3642"/>
              <a:ext cx="171795" cy="146039"/>
            </a:xfrm>
            <a:prstGeom prst="line">
              <a:avLst/>
            </a:prstGeom>
            <a:ln w="9559" cap="flat">
              <a:solidFill>
                <a:srgbClr val="232960"/>
              </a:solidFill>
              <a:prstDash val="solid"/>
              <a:headEnd type="none" w="sm" len="sm"/>
              <a:tailEnd type="none" w="sm" len="sm"/>
            </a:ln>
          </p:spPr>
          <p:txBody>
            <a:bodyPr/>
            <a:lstStyle/>
            <a:p>
              <a:endParaRPr lang="pt-BR" dirty="0">
                <a:solidFill>
                  <a:prstClr val="black"/>
                </a:solidFill>
                <a:latin typeface="Calibri"/>
              </a:endParaRPr>
            </a:p>
          </p:txBody>
        </p:sp>
      </p:grpSp>
      <p:sp>
        <p:nvSpPr>
          <p:cNvPr id="44" name="TextBox 13">
            <a:extLst>
              <a:ext uri="{FF2B5EF4-FFF2-40B4-BE49-F238E27FC236}">
                <a16:creationId xmlns:a16="http://schemas.microsoft.com/office/drawing/2014/main" id="{0CE70EED-D53B-B330-6610-1FDEF21EA889}"/>
              </a:ext>
            </a:extLst>
          </p:cNvPr>
          <p:cNvSpPr txBox="1"/>
          <p:nvPr/>
        </p:nvSpPr>
        <p:spPr>
          <a:xfrm>
            <a:off x="88674" y="60293"/>
            <a:ext cx="1802980" cy="36113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894"/>
              </a:lnSpc>
            </a:pPr>
            <a:r>
              <a:rPr lang="en-US" sz="2067" b="1" dirty="0">
                <a:solidFill>
                  <a:srgbClr val="232960"/>
                </a:solidFill>
                <a:latin typeface="Neue Machina Ultra-Bold"/>
                <a:ea typeface="Neue Machina Ultra-Bold"/>
                <a:cs typeface="Neue Machina Ultra-Bold"/>
                <a:sym typeface="Neue Machina Ultra-Bold"/>
              </a:rPr>
              <a:t>Comunicado</a:t>
            </a:r>
          </a:p>
        </p:txBody>
      </p:sp>
      <p:sp>
        <p:nvSpPr>
          <p:cNvPr id="45" name="TextBox 14">
            <a:extLst>
              <a:ext uri="{FF2B5EF4-FFF2-40B4-BE49-F238E27FC236}">
                <a16:creationId xmlns:a16="http://schemas.microsoft.com/office/drawing/2014/main" id="{EA078095-EB39-0F81-D0BB-E15A585ED869}"/>
              </a:ext>
            </a:extLst>
          </p:cNvPr>
          <p:cNvSpPr txBox="1"/>
          <p:nvPr/>
        </p:nvSpPr>
        <p:spPr>
          <a:xfrm>
            <a:off x="88674" y="159899"/>
            <a:ext cx="2086150" cy="83016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7060"/>
              </a:lnSpc>
            </a:pPr>
            <a:r>
              <a:rPr lang="en-US" sz="5043" dirty="0">
                <a:solidFill>
                  <a:srgbClr val="07CEEF"/>
                </a:solidFill>
                <a:latin typeface="Stars &amp; Love Bottom Heavy"/>
                <a:sym typeface="Stars &amp; Love Bottom Heavy"/>
              </a:rPr>
              <a:t>interno</a:t>
            </a:r>
          </a:p>
        </p:txBody>
      </p:sp>
      <p:sp>
        <p:nvSpPr>
          <p:cNvPr id="46" name="AutoShape 16">
            <a:extLst>
              <a:ext uri="{FF2B5EF4-FFF2-40B4-BE49-F238E27FC236}">
                <a16:creationId xmlns:a16="http://schemas.microsoft.com/office/drawing/2014/main" id="{B036D82F-21D2-2BB7-6736-9E02712E9CC2}"/>
              </a:ext>
            </a:extLst>
          </p:cNvPr>
          <p:cNvSpPr/>
          <p:nvPr/>
        </p:nvSpPr>
        <p:spPr>
          <a:xfrm>
            <a:off x="223524" y="858180"/>
            <a:ext cx="1664546" cy="44"/>
          </a:xfrm>
          <a:prstGeom prst="line">
            <a:avLst/>
          </a:prstGeom>
          <a:ln w="9525" cap="flat">
            <a:solidFill>
              <a:srgbClr val="232960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pt-BR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49" name="AutoShape 19">
            <a:extLst>
              <a:ext uri="{FF2B5EF4-FFF2-40B4-BE49-F238E27FC236}">
                <a16:creationId xmlns:a16="http://schemas.microsoft.com/office/drawing/2014/main" id="{1A8936B2-D7A5-36C7-4DAC-BF238062123D}"/>
              </a:ext>
            </a:extLst>
          </p:cNvPr>
          <p:cNvSpPr/>
          <p:nvPr/>
        </p:nvSpPr>
        <p:spPr>
          <a:xfrm flipV="1">
            <a:off x="1771144" y="1152982"/>
            <a:ext cx="116926" cy="106884"/>
          </a:xfrm>
          <a:prstGeom prst="line">
            <a:avLst/>
          </a:prstGeom>
          <a:ln w="9525" cap="flat">
            <a:solidFill>
              <a:srgbClr val="232960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pt-BR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1" name="TextBox 22">
            <a:extLst>
              <a:ext uri="{FF2B5EF4-FFF2-40B4-BE49-F238E27FC236}">
                <a16:creationId xmlns:a16="http://schemas.microsoft.com/office/drawing/2014/main" id="{EFB86F55-773C-E04A-7FDA-F471BF2B104F}"/>
              </a:ext>
            </a:extLst>
          </p:cNvPr>
          <p:cNvSpPr txBox="1"/>
          <p:nvPr/>
        </p:nvSpPr>
        <p:spPr>
          <a:xfrm>
            <a:off x="88674" y="60293"/>
            <a:ext cx="1802980" cy="36113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894"/>
              </a:lnSpc>
            </a:pPr>
            <a:r>
              <a:rPr lang="en-US" sz="2067" b="1" dirty="0">
                <a:solidFill>
                  <a:srgbClr val="232960"/>
                </a:solidFill>
                <a:latin typeface="Neue Machina Ultra-Bold"/>
                <a:ea typeface="Neue Machina Ultra-Bold"/>
                <a:cs typeface="Neue Machina Ultra-Bold"/>
                <a:sym typeface="Neue Machina Ultra-Bold"/>
              </a:rPr>
              <a:t>Comunicado</a:t>
            </a:r>
          </a:p>
        </p:txBody>
      </p:sp>
      <p:sp>
        <p:nvSpPr>
          <p:cNvPr id="52" name="TextBox 23">
            <a:extLst>
              <a:ext uri="{FF2B5EF4-FFF2-40B4-BE49-F238E27FC236}">
                <a16:creationId xmlns:a16="http://schemas.microsoft.com/office/drawing/2014/main" id="{33CF9224-46E3-3EA8-6325-F832E97CADE6}"/>
              </a:ext>
            </a:extLst>
          </p:cNvPr>
          <p:cNvSpPr txBox="1"/>
          <p:nvPr/>
        </p:nvSpPr>
        <p:spPr>
          <a:xfrm>
            <a:off x="118799" y="967175"/>
            <a:ext cx="1650371" cy="20236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791"/>
              </a:lnSpc>
              <a:spcBef>
                <a:spcPct val="0"/>
              </a:spcBef>
            </a:pPr>
            <a:r>
              <a:rPr lang="en-US" sz="1000" b="1" dirty="0">
                <a:solidFill>
                  <a:srgbClr val="232960"/>
                </a:solidFill>
                <a:latin typeface="Museo Sans 2 Bold"/>
                <a:ea typeface="Museo Sans 2 Bold"/>
                <a:cs typeface="Museo Sans 2 Bold"/>
                <a:sym typeface="Museo Sans 2 Bold"/>
              </a:rPr>
              <a:t>SUPERINTENDÊNCIA/SGI</a:t>
            </a:r>
          </a:p>
        </p:txBody>
      </p:sp>
    </p:spTree>
    <p:extLst>
      <p:ext uri="{BB962C8B-B14F-4D97-AF65-F5344CB8AC3E}">
        <p14:creationId xmlns:p14="http://schemas.microsoft.com/office/powerpoint/2010/main" val="96896495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9546EB2-234F-CEE8-8C34-287E8375F27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D2A63EDC-54A2-234F-ACF6-07EDD7CA48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79BBB5-7DFF-4AA6-9453-4960A707AA19}" type="slidenum">
              <a:rPr lang="pt-BR" smtClean="0"/>
              <a:t>30</a:t>
            </a:fld>
            <a:endParaRPr lang="pt-BR" dirty="0"/>
          </a:p>
        </p:txBody>
      </p:sp>
      <p:sp>
        <p:nvSpPr>
          <p:cNvPr id="17" name="Título 16">
            <a:extLst>
              <a:ext uri="{FF2B5EF4-FFF2-40B4-BE49-F238E27FC236}">
                <a16:creationId xmlns:a16="http://schemas.microsoft.com/office/drawing/2014/main" id="{C93BC2D8-0EF9-3C55-940D-23AE3547632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174713"/>
            <a:ext cx="7534275" cy="624277"/>
          </a:xfrm>
        </p:spPr>
        <p:txBody>
          <a:bodyPr>
            <a:noAutofit/>
          </a:bodyPr>
          <a:lstStyle/>
          <a:p>
            <a:pPr algn="ctr"/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INCLUSÃO DE INDICADOR </a:t>
            </a:r>
          </a:p>
        </p:txBody>
      </p:sp>
      <p:sp>
        <p:nvSpPr>
          <p:cNvPr id="23" name="Dodecágono 22">
            <a:extLst>
              <a:ext uri="{FF2B5EF4-FFF2-40B4-BE49-F238E27FC236}">
                <a16:creationId xmlns:a16="http://schemas.microsoft.com/office/drawing/2014/main" id="{891FFF1A-35CB-2ED2-0A90-82F0965A2381}"/>
              </a:ext>
            </a:extLst>
          </p:cNvPr>
          <p:cNvSpPr/>
          <p:nvPr/>
        </p:nvSpPr>
        <p:spPr>
          <a:xfrm>
            <a:off x="10348452" y="2582666"/>
            <a:ext cx="562947" cy="417909"/>
          </a:xfrm>
          <a:prstGeom prst="dodecagon">
            <a:avLst/>
          </a:prstGeom>
          <a:solidFill>
            <a:srgbClr val="F4ED0C"/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sz="140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05</a:t>
            </a:r>
          </a:p>
        </p:txBody>
      </p:sp>
      <p:pic>
        <p:nvPicPr>
          <p:cNvPr id="6" name="Imagem 5">
            <a:extLst>
              <a:ext uri="{FF2B5EF4-FFF2-40B4-BE49-F238E27FC236}">
                <a16:creationId xmlns:a16="http://schemas.microsoft.com/office/drawing/2014/main" id="{A91406CD-2930-36E9-5EAE-CFED01E2AB0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1279" y="1250358"/>
            <a:ext cx="11069595" cy="2534985"/>
          </a:xfrm>
          <a:prstGeom prst="rect">
            <a:avLst/>
          </a:prstGeom>
        </p:spPr>
      </p:pic>
      <p:pic>
        <p:nvPicPr>
          <p:cNvPr id="7" name="Imagem 6">
            <a:extLst>
              <a:ext uri="{FF2B5EF4-FFF2-40B4-BE49-F238E27FC236}">
                <a16:creationId xmlns:a16="http://schemas.microsoft.com/office/drawing/2014/main" id="{F9ED3573-8F4F-25E0-44C8-940109DCFB7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5647" y="945182"/>
            <a:ext cx="566977" cy="426757"/>
          </a:xfrm>
          <a:prstGeom prst="rect">
            <a:avLst/>
          </a:prstGeom>
        </p:spPr>
      </p:pic>
      <p:sp>
        <p:nvSpPr>
          <p:cNvPr id="11" name="CaixaDeTexto 10">
            <a:extLst>
              <a:ext uri="{FF2B5EF4-FFF2-40B4-BE49-F238E27FC236}">
                <a16:creationId xmlns:a16="http://schemas.microsoft.com/office/drawing/2014/main" id="{C0FD8DE5-E5F2-9106-CA3D-660BB447C616}"/>
              </a:ext>
            </a:extLst>
          </p:cNvPr>
          <p:cNvSpPr txBox="1"/>
          <p:nvPr/>
        </p:nvSpPr>
        <p:spPr>
          <a:xfrm>
            <a:off x="8441407" y="2576970"/>
            <a:ext cx="3566894" cy="4109330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pt-BR" sz="1600" b="1" u="sng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Passo a Passo</a:t>
            </a:r>
          </a:p>
          <a:p>
            <a:pPr>
              <a:lnSpc>
                <a:spcPct val="150000"/>
              </a:lnSpc>
            </a:pPr>
            <a:endParaRPr lang="pt-BR" sz="1600" dirty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pt-BR" sz="160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01 Minhas tarefas</a:t>
            </a:r>
          </a:p>
          <a:p>
            <a:pPr>
              <a:lnSpc>
                <a:spcPct val="150000"/>
              </a:lnSpc>
            </a:pPr>
            <a:r>
              <a:rPr lang="pt-BR" sz="160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02 Execução</a:t>
            </a:r>
          </a:p>
          <a:p>
            <a:pPr>
              <a:lnSpc>
                <a:spcPct val="150000"/>
              </a:lnSpc>
            </a:pPr>
            <a:r>
              <a:rPr lang="pt-BR" sz="160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03 Desempenho</a:t>
            </a:r>
          </a:p>
          <a:p>
            <a:pPr>
              <a:lnSpc>
                <a:spcPct val="150000"/>
              </a:lnSpc>
            </a:pPr>
            <a:r>
              <a:rPr lang="pt-BR" sz="160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04 Selecionar atividade desejada</a:t>
            </a:r>
          </a:p>
          <a:p>
            <a:pPr>
              <a:lnSpc>
                <a:spcPct val="150000"/>
              </a:lnSpc>
            </a:pPr>
            <a:r>
              <a:rPr lang="pt-BR" sz="160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05 Selecionar  o indicador </a:t>
            </a:r>
          </a:p>
          <a:p>
            <a:pPr>
              <a:lnSpc>
                <a:spcPct val="150000"/>
              </a:lnSpc>
            </a:pPr>
            <a:r>
              <a:rPr lang="pt-BR" sz="160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06 Mais ( três ...)</a:t>
            </a:r>
          </a:p>
          <a:p>
            <a:pPr>
              <a:lnSpc>
                <a:spcPct val="150000"/>
              </a:lnSpc>
            </a:pPr>
            <a:r>
              <a:rPr lang="pt-BR" sz="160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07 Abrir Meta/Medição</a:t>
            </a:r>
          </a:p>
          <a:p>
            <a:pPr>
              <a:lnSpc>
                <a:spcPct val="150000"/>
              </a:lnSpc>
            </a:pPr>
            <a:r>
              <a:rPr lang="pt-BR" sz="160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08 Salvar</a:t>
            </a:r>
          </a:p>
          <a:p>
            <a:pPr>
              <a:lnSpc>
                <a:spcPct val="150000"/>
              </a:lnSpc>
            </a:pPr>
            <a:r>
              <a:rPr lang="pt-BR" sz="160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09 Exportar </a:t>
            </a:r>
          </a:p>
        </p:txBody>
      </p:sp>
      <p:sp>
        <p:nvSpPr>
          <p:cNvPr id="12" name="Dodecágono 11">
            <a:extLst>
              <a:ext uri="{FF2B5EF4-FFF2-40B4-BE49-F238E27FC236}">
                <a16:creationId xmlns:a16="http://schemas.microsoft.com/office/drawing/2014/main" id="{39EE872C-B6B4-E5C4-C743-7D8581F598B6}"/>
              </a:ext>
            </a:extLst>
          </p:cNvPr>
          <p:cNvSpPr/>
          <p:nvPr/>
        </p:nvSpPr>
        <p:spPr>
          <a:xfrm>
            <a:off x="8159934" y="1333189"/>
            <a:ext cx="562947" cy="417909"/>
          </a:xfrm>
          <a:prstGeom prst="dodecagon">
            <a:avLst/>
          </a:prstGeom>
          <a:solidFill>
            <a:srgbClr val="F4ED0C"/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sz="140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02</a:t>
            </a:r>
          </a:p>
        </p:txBody>
      </p:sp>
      <p:sp>
        <p:nvSpPr>
          <p:cNvPr id="13" name="Dodecágono 12">
            <a:extLst>
              <a:ext uri="{FF2B5EF4-FFF2-40B4-BE49-F238E27FC236}">
                <a16:creationId xmlns:a16="http://schemas.microsoft.com/office/drawing/2014/main" id="{D25BF1A9-5528-2DA5-0FAE-8436FA056744}"/>
              </a:ext>
            </a:extLst>
          </p:cNvPr>
          <p:cNvSpPr/>
          <p:nvPr/>
        </p:nvSpPr>
        <p:spPr>
          <a:xfrm>
            <a:off x="842422" y="1866435"/>
            <a:ext cx="562947" cy="417909"/>
          </a:xfrm>
          <a:prstGeom prst="dodecagon">
            <a:avLst/>
          </a:prstGeom>
          <a:solidFill>
            <a:srgbClr val="F4ED0C"/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sz="140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03</a:t>
            </a:r>
          </a:p>
        </p:txBody>
      </p:sp>
      <p:sp>
        <p:nvSpPr>
          <p:cNvPr id="19" name="Dodecágono 18">
            <a:extLst>
              <a:ext uri="{FF2B5EF4-FFF2-40B4-BE49-F238E27FC236}">
                <a16:creationId xmlns:a16="http://schemas.microsoft.com/office/drawing/2014/main" id="{40C1CFD5-793B-5C0D-59AD-3DC322372E4D}"/>
              </a:ext>
            </a:extLst>
          </p:cNvPr>
          <p:cNvSpPr/>
          <p:nvPr/>
        </p:nvSpPr>
        <p:spPr>
          <a:xfrm>
            <a:off x="2092624" y="2373711"/>
            <a:ext cx="562947" cy="417909"/>
          </a:xfrm>
          <a:prstGeom prst="dodecagon">
            <a:avLst/>
          </a:prstGeom>
          <a:solidFill>
            <a:srgbClr val="F4ED0C"/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sz="140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04</a:t>
            </a:r>
          </a:p>
        </p:txBody>
      </p:sp>
    </p:spTree>
    <p:extLst>
      <p:ext uri="{BB962C8B-B14F-4D97-AF65-F5344CB8AC3E}">
        <p14:creationId xmlns:p14="http://schemas.microsoft.com/office/powerpoint/2010/main" val="136270221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296DAFE-561E-A839-EEAF-01EE5B5F581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327B19B9-188D-0486-6A1B-D1C1EF4BBD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79BBB5-7DFF-4AA6-9453-4960A707AA19}" type="slidenum">
              <a:rPr lang="pt-BR" smtClean="0"/>
              <a:t>31</a:t>
            </a:fld>
            <a:endParaRPr lang="pt-BR" dirty="0"/>
          </a:p>
        </p:txBody>
      </p:sp>
      <p:sp>
        <p:nvSpPr>
          <p:cNvPr id="17" name="Título 16">
            <a:extLst>
              <a:ext uri="{FF2B5EF4-FFF2-40B4-BE49-F238E27FC236}">
                <a16:creationId xmlns:a16="http://schemas.microsoft.com/office/drawing/2014/main" id="{D8EBA96C-70C9-35B4-2069-6D9F829EACE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174713"/>
            <a:ext cx="7534275" cy="624277"/>
          </a:xfrm>
        </p:spPr>
        <p:txBody>
          <a:bodyPr>
            <a:noAutofit/>
          </a:bodyPr>
          <a:lstStyle/>
          <a:p>
            <a:pPr algn="ctr"/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INCLUSÃO DE INDICADOR </a:t>
            </a:r>
          </a:p>
        </p:txBody>
      </p:sp>
      <p:sp>
        <p:nvSpPr>
          <p:cNvPr id="3" name="Dodecágono 2">
            <a:extLst>
              <a:ext uri="{FF2B5EF4-FFF2-40B4-BE49-F238E27FC236}">
                <a16:creationId xmlns:a16="http://schemas.microsoft.com/office/drawing/2014/main" id="{FBB080E3-2E94-C46B-BAF2-3533172DFFE7}"/>
              </a:ext>
            </a:extLst>
          </p:cNvPr>
          <p:cNvSpPr/>
          <p:nvPr/>
        </p:nvSpPr>
        <p:spPr>
          <a:xfrm>
            <a:off x="9033897" y="4483643"/>
            <a:ext cx="562947" cy="417909"/>
          </a:xfrm>
          <a:prstGeom prst="dodecagon">
            <a:avLst/>
          </a:prstGeom>
          <a:solidFill>
            <a:srgbClr val="F4ED0C"/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sz="140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06</a:t>
            </a:r>
          </a:p>
        </p:txBody>
      </p:sp>
      <p:pic>
        <p:nvPicPr>
          <p:cNvPr id="6" name="Imagem 5">
            <a:extLst>
              <a:ext uri="{FF2B5EF4-FFF2-40B4-BE49-F238E27FC236}">
                <a16:creationId xmlns:a16="http://schemas.microsoft.com/office/drawing/2014/main" id="{3390F41A-4528-6E42-8E62-FCE9D42733C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6309" y="1130133"/>
            <a:ext cx="11759381" cy="4597734"/>
          </a:xfrm>
          <a:prstGeom prst="rect">
            <a:avLst/>
          </a:prstGeom>
        </p:spPr>
      </p:pic>
      <p:sp>
        <p:nvSpPr>
          <p:cNvPr id="7" name="Dodecágono 6">
            <a:extLst>
              <a:ext uri="{FF2B5EF4-FFF2-40B4-BE49-F238E27FC236}">
                <a16:creationId xmlns:a16="http://schemas.microsoft.com/office/drawing/2014/main" id="{2948EA56-3E8F-E23B-0319-0A86A163996E}"/>
              </a:ext>
            </a:extLst>
          </p:cNvPr>
          <p:cNvSpPr/>
          <p:nvPr/>
        </p:nvSpPr>
        <p:spPr>
          <a:xfrm>
            <a:off x="137626" y="2737315"/>
            <a:ext cx="562947" cy="417909"/>
          </a:xfrm>
          <a:prstGeom prst="dodecagon">
            <a:avLst/>
          </a:prstGeom>
          <a:solidFill>
            <a:srgbClr val="F4ED0C"/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sz="140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05</a:t>
            </a:r>
          </a:p>
        </p:txBody>
      </p:sp>
      <p:sp>
        <p:nvSpPr>
          <p:cNvPr id="8" name="Dodecágono 7">
            <a:extLst>
              <a:ext uri="{FF2B5EF4-FFF2-40B4-BE49-F238E27FC236}">
                <a16:creationId xmlns:a16="http://schemas.microsoft.com/office/drawing/2014/main" id="{1E44A7CF-05F6-ECF6-1B59-7A0D85FD6287}"/>
              </a:ext>
            </a:extLst>
          </p:cNvPr>
          <p:cNvSpPr/>
          <p:nvPr/>
        </p:nvSpPr>
        <p:spPr>
          <a:xfrm>
            <a:off x="11159562" y="2737315"/>
            <a:ext cx="562947" cy="417909"/>
          </a:xfrm>
          <a:prstGeom prst="dodecagon">
            <a:avLst/>
          </a:prstGeom>
          <a:solidFill>
            <a:srgbClr val="F4ED0C"/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sz="140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06</a:t>
            </a:r>
          </a:p>
        </p:txBody>
      </p:sp>
      <p:sp>
        <p:nvSpPr>
          <p:cNvPr id="9" name="Dodecágono 8">
            <a:extLst>
              <a:ext uri="{FF2B5EF4-FFF2-40B4-BE49-F238E27FC236}">
                <a16:creationId xmlns:a16="http://schemas.microsoft.com/office/drawing/2014/main" id="{93CCAF54-3196-065B-765E-63BECE8206D3}"/>
              </a:ext>
            </a:extLst>
          </p:cNvPr>
          <p:cNvSpPr/>
          <p:nvPr/>
        </p:nvSpPr>
        <p:spPr>
          <a:xfrm>
            <a:off x="9773214" y="3710708"/>
            <a:ext cx="562947" cy="417909"/>
          </a:xfrm>
          <a:prstGeom prst="dodecagon">
            <a:avLst/>
          </a:prstGeom>
          <a:solidFill>
            <a:srgbClr val="F4ED0C"/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sz="140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07</a:t>
            </a:r>
          </a:p>
        </p:txBody>
      </p:sp>
    </p:spTree>
    <p:extLst>
      <p:ext uri="{BB962C8B-B14F-4D97-AF65-F5344CB8AC3E}">
        <p14:creationId xmlns:p14="http://schemas.microsoft.com/office/powerpoint/2010/main" val="3398052947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7C6F08B-092A-D36D-D290-1AFF439EB1F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1F1BDC52-210C-3A33-7CFF-A7B5CBC18B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79BBB5-7DFF-4AA6-9453-4960A707AA19}" type="slidenum">
              <a:rPr lang="pt-BR" smtClean="0"/>
              <a:t>32</a:t>
            </a:fld>
            <a:endParaRPr lang="pt-BR" dirty="0"/>
          </a:p>
        </p:txBody>
      </p:sp>
      <p:sp>
        <p:nvSpPr>
          <p:cNvPr id="17" name="Título 16">
            <a:extLst>
              <a:ext uri="{FF2B5EF4-FFF2-40B4-BE49-F238E27FC236}">
                <a16:creationId xmlns:a16="http://schemas.microsoft.com/office/drawing/2014/main" id="{B46C5F22-7D61-5162-2477-8B98978B47A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174713"/>
            <a:ext cx="7534275" cy="624277"/>
          </a:xfrm>
        </p:spPr>
        <p:txBody>
          <a:bodyPr>
            <a:noAutofit/>
          </a:bodyPr>
          <a:lstStyle/>
          <a:p>
            <a:pPr algn="ctr"/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INCLUSÃO DE INDICADOR </a:t>
            </a:r>
          </a:p>
        </p:txBody>
      </p:sp>
      <p:pic>
        <p:nvPicPr>
          <p:cNvPr id="6" name="Imagem 5">
            <a:extLst>
              <a:ext uri="{FF2B5EF4-FFF2-40B4-BE49-F238E27FC236}">
                <a16:creationId xmlns:a16="http://schemas.microsoft.com/office/drawing/2014/main" id="{A0780957-EC2E-BABB-32CF-61A5935BB32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0164" y="1320771"/>
            <a:ext cx="11771672" cy="4676906"/>
          </a:xfrm>
          <a:prstGeom prst="rect">
            <a:avLst/>
          </a:prstGeom>
        </p:spPr>
      </p:pic>
      <p:sp>
        <p:nvSpPr>
          <p:cNvPr id="7" name="Dodecágono 6">
            <a:extLst>
              <a:ext uri="{FF2B5EF4-FFF2-40B4-BE49-F238E27FC236}">
                <a16:creationId xmlns:a16="http://schemas.microsoft.com/office/drawing/2014/main" id="{2744E9EE-3EAE-0819-0FD3-B97062A0E89B}"/>
              </a:ext>
            </a:extLst>
          </p:cNvPr>
          <p:cNvSpPr/>
          <p:nvPr/>
        </p:nvSpPr>
        <p:spPr>
          <a:xfrm>
            <a:off x="11337798" y="1993930"/>
            <a:ext cx="562947" cy="417909"/>
          </a:xfrm>
          <a:prstGeom prst="dodecagon">
            <a:avLst/>
          </a:prstGeom>
          <a:solidFill>
            <a:srgbClr val="F4ED0C"/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sz="140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08</a:t>
            </a:r>
          </a:p>
        </p:txBody>
      </p:sp>
      <p:sp>
        <p:nvSpPr>
          <p:cNvPr id="8" name="Dodecágono 7">
            <a:extLst>
              <a:ext uri="{FF2B5EF4-FFF2-40B4-BE49-F238E27FC236}">
                <a16:creationId xmlns:a16="http://schemas.microsoft.com/office/drawing/2014/main" id="{06C69AAF-A245-3573-6877-AE7CB3BF2A12}"/>
              </a:ext>
            </a:extLst>
          </p:cNvPr>
          <p:cNvSpPr/>
          <p:nvPr/>
        </p:nvSpPr>
        <p:spPr>
          <a:xfrm>
            <a:off x="1807186" y="1784976"/>
            <a:ext cx="562947" cy="417909"/>
          </a:xfrm>
          <a:prstGeom prst="dodecagon">
            <a:avLst/>
          </a:prstGeom>
          <a:solidFill>
            <a:srgbClr val="F4ED0C"/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sz="140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09</a:t>
            </a:r>
          </a:p>
        </p:txBody>
      </p:sp>
    </p:spTree>
    <p:extLst>
      <p:ext uri="{BB962C8B-B14F-4D97-AF65-F5344CB8AC3E}">
        <p14:creationId xmlns:p14="http://schemas.microsoft.com/office/powerpoint/2010/main" val="4014010318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155BA8F-88C7-EB55-9748-7D0E5244EA5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FF93889-10F1-A84B-530E-B36247A677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FORMA CORRETA DE SAIR DO SE</a:t>
            </a:r>
          </a:p>
        </p:txBody>
      </p:sp>
    </p:spTree>
    <p:extLst>
      <p:ext uri="{BB962C8B-B14F-4D97-AF65-F5344CB8AC3E}">
        <p14:creationId xmlns:p14="http://schemas.microsoft.com/office/powerpoint/2010/main" val="4022472533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7122BFD-811B-13F6-D42D-08ACC658A31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055C56F-E047-EE5C-A641-0C4A066CAE9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82880" y="110705"/>
            <a:ext cx="6600305" cy="624277"/>
          </a:xfrm>
        </p:spPr>
        <p:txBody>
          <a:bodyPr>
            <a:normAutofit/>
          </a:bodyPr>
          <a:lstStyle/>
          <a:p>
            <a:pPr algn="ctr"/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SAIR DO SE </a:t>
            </a:r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2733CF2F-B0A1-E600-C88B-72B150D039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79BBB5-7DFF-4AA6-9453-4960A707AA19}" type="slidenum">
              <a:rPr lang="pt-BR" smtClean="0"/>
              <a:t>34</a:t>
            </a:fld>
            <a:endParaRPr lang="pt-BR" dirty="0"/>
          </a:p>
        </p:txBody>
      </p:sp>
      <p:pic>
        <p:nvPicPr>
          <p:cNvPr id="8" name="Imagem 7">
            <a:extLst>
              <a:ext uri="{FF2B5EF4-FFF2-40B4-BE49-F238E27FC236}">
                <a16:creationId xmlns:a16="http://schemas.microsoft.com/office/drawing/2014/main" id="{FA578384-12A3-EC18-CD07-C42C6D88109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81107" y="2174922"/>
            <a:ext cx="2863409" cy="4694903"/>
          </a:xfrm>
          <a:prstGeom prst="rect">
            <a:avLst/>
          </a:prstGeom>
        </p:spPr>
      </p:pic>
      <p:sp>
        <p:nvSpPr>
          <p:cNvPr id="9" name="CaixaDeTexto 8">
            <a:extLst>
              <a:ext uri="{FF2B5EF4-FFF2-40B4-BE49-F238E27FC236}">
                <a16:creationId xmlns:a16="http://schemas.microsoft.com/office/drawing/2014/main" id="{ACE7B563-28B4-A3C5-0BF0-A4F62ED7417C}"/>
              </a:ext>
            </a:extLst>
          </p:cNvPr>
          <p:cNvSpPr txBox="1"/>
          <p:nvPr/>
        </p:nvSpPr>
        <p:spPr>
          <a:xfrm>
            <a:off x="1530798" y="3889155"/>
            <a:ext cx="3904468" cy="1266437"/>
          </a:xfrm>
          <a:prstGeom prst="rect">
            <a:avLst/>
          </a:prstGeom>
          <a:solidFill>
            <a:srgbClr val="F4ED0C"/>
          </a:solidFill>
        </p:spPr>
        <p:txBody>
          <a:bodyPr wrap="square" rtlCol="0">
            <a:spAutoFit/>
          </a:bodyPr>
          <a:lstStyle>
            <a:defPPr>
              <a:defRPr lang="pt-BR"/>
            </a:defPPr>
            <a:lvl1pPr>
              <a:defRPr sz="1400" u="sng">
                <a:cs typeface="Arial" panose="020B0604020202020204" pitchFamily="34" charset="0"/>
              </a:defRPr>
            </a:lvl1pPr>
          </a:lstStyle>
          <a:p>
            <a:pPr algn="ctr"/>
            <a:r>
              <a:rPr lang="pt-BR" sz="2000" b="1" dirty="0">
                <a:latin typeface="Arial" panose="020B0604020202020204" pitchFamily="34" charset="0"/>
              </a:rPr>
              <a:t>Passo a Passo</a:t>
            </a:r>
          </a:p>
          <a:p>
            <a:pPr>
              <a:lnSpc>
                <a:spcPct val="150000"/>
              </a:lnSpc>
            </a:pPr>
            <a:r>
              <a:rPr lang="pt-BR" sz="2000" u="none" dirty="0">
                <a:latin typeface="Arial" panose="020B0604020202020204" pitchFamily="34" charset="0"/>
              </a:rPr>
              <a:t>01 Conta</a:t>
            </a:r>
          </a:p>
          <a:p>
            <a:pPr>
              <a:lnSpc>
                <a:spcPct val="150000"/>
              </a:lnSpc>
            </a:pPr>
            <a:r>
              <a:rPr lang="pt-BR" sz="2000" u="none" dirty="0">
                <a:latin typeface="Arial" panose="020B0604020202020204" pitchFamily="34" charset="0"/>
              </a:rPr>
              <a:t>02 Sair</a:t>
            </a:r>
          </a:p>
        </p:txBody>
      </p:sp>
      <p:pic>
        <p:nvPicPr>
          <p:cNvPr id="13" name="Imagem 12">
            <a:extLst>
              <a:ext uri="{FF2B5EF4-FFF2-40B4-BE49-F238E27FC236}">
                <a16:creationId xmlns:a16="http://schemas.microsoft.com/office/drawing/2014/main" id="{067ACD99-2B98-3DB0-9A7F-1BFC845AEEC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2028" y="1121239"/>
            <a:ext cx="11842488" cy="1336826"/>
          </a:xfrm>
          <a:prstGeom prst="rect">
            <a:avLst/>
          </a:prstGeom>
        </p:spPr>
      </p:pic>
      <p:pic>
        <p:nvPicPr>
          <p:cNvPr id="14" name="Imagem 13">
            <a:extLst>
              <a:ext uri="{FF2B5EF4-FFF2-40B4-BE49-F238E27FC236}">
                <a16:creationId xmlns:a16="http://schemas.microsoft.com/office/drawing/2014/main" id="{790354A8-8F8C-F7C9-33C2-D7A4DCD2641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625023" y="734982"/>
            <a:ext cx="566977" cy="426757"/>
          </a:xfrm>
          <a:prstGeom prst="rect">
            <a:avLst/>
          </a:prstGeom>
        </p:spPr>
      </p:pic>
      <p:sp>
        <p:nvSpPr>
          <p:cNvPr id="19" name="Dodecágono 18">
            <a:extLst>
              <a:ext uri="{FF2B5EF4-FFF2-40B4-BE49-F238E27FC236}">
                <a16:creationId xmlns:a16="http://schemas.microsoft.com/office/drawing/2014/main" id="{80CE7073-2A83-02D2-B43A-8B0F3FFB5B2C}"/>
              </a:ext>
            </a:extLst>
          </p:cNvPr>
          <p:cNvSpPr/>
          <p:nvPr/>
        </p:nvSpPr>
        <p:spPr>
          <a:xfrm>
            <a:off x="10214876" y="6168773"/>
            <a:ext cx="562947" cy="417909"/>
          </a:xfrm>
          <a:prstGeom prst="dodecagon">
            <a:avLst/>
          </a:prstGeom>
          <a:solidFill>
            <a:srgbClr val="F4ED0C"/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sz="140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02</a:t>
            </a:r>
          </a:p>
        </p:txBody>
      </p:sp>
    </p:spTree>
    <p:extLst>
      <p:ext uri="{BB962C8B-B14F-4D97-AF65-F5344CB8AC3E}">
        <p14:creationId xmlns:p14="http://schemas.microsoft.com/office/powerpoint/2010/main" val="381134281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4">
            <a:extLst>
              <a:ext uri="{FF2B5EF4-FFF2-40B4-BE49-F238E27FC236}">
                <a16:creationId xmlns:a16="http://schemas.microsoft.com/office/drawing/2014/main" id="{00B54371-8DD0-44CC-DE6E-B09000E516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LEMBRETES</a:t>
            </a:r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id="{D5470C1A-D248-D240-6090-FC40C35CD241}"/>
              </a:ext>
            </a:extLst>
          </p:cNvPr>
          <p:cNvSpPr txBox="1"/>
          <p:nvPr/>
        </p:nvSpPr>
        <p:spPr>
          <a:xfrm>
            <a:off x="1066800" y="3768212"/>
            <a:ext cx="10058400" cy="24590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200000"/>
              </a:lnSpc>
              <a:buClr>
                <a:srgbClr val="00B0F0"/>
              </a:buClr>
              <a:buFont typeface="Wingdings" panose="05000000000000000000" pitchFamily="2" charset="2"/>
              <a:buChar char="Ø"/>
            </a:pPr>
            <a:r>
              <a:rPr lang="pt-BR" sz="2000" dirty="0">
                <a:latin typeface="Arial" panose="020B0604020202020204" pitchFamily="34" charset="0"/>
                <a:cs typeface="Arial" panose="020B0604020202020204" pitchFamily="34" charset="0"/>
              </a:rPr>
              <a:t>Executar PENDÊNCIAS de Desempenho – Indicadores (ATRASADOS);</a:t>
            </a:r>
          </a:p>
          <a:p>
            <a:pPr marL="342900" indent="-342900">
              <a:lnSpc>
                <a:spcPct val="200000"/>
              </a:lnSpc>
              <a:buClr>
                <a:srgbClr val="00B0F0"/>
              </a:buClr>
              <a:buFont typeface="Wingdings" panose="05000000000000000000" pitchFamily="2" charset="2"/>
              <a:buChar char="Ø"/>
            </a:pPr>
            <a:r>
              <a:rPr lang="pt-BR" sz="2000" dirty="0">
                <a:latin typeface="Arial" panose="020B0604020202020204" pitchFamily="34" charset="0"/>
                <a:cs typeface="Arial" panose="020B0604020202020204" pitchFamily="34" charset="0"/>
              </a:rPr>
              <a:t>Executar PENDÊNCIAS de Procedimentos (ATRASADOS);</a:t>
            </a:r>
          </a:p>
          <a:p>
            <a:pPr marL="342900" indent="-342900">
              <a:lnSpc>
                <a:spcPct val="200000"/>
              </a:lnSpc>
              <a:buClr>
                <a:srgbClr val="00B0F0"/>
              </a:buClr>
              <a:buFont typeface="Wingdings" panose="05000000000000000000" pitchFamily="2" charset="2"/>
              <a:buChar char="Ø"/>
            </a:pPr>
            <a:r>
              <a:rPr lang="pt-BR" sz="2000" dirty="0">
                <a:latin typeface="Arial" panose="020B0604020202020204" pitchFamily="34" charset="0"/>
                <a:cs typeface="Arial" panose="020B0604020202020204" pitchFamily="34" charset="0"/>
              </a:rPr>
              <a:t>Comunicar o SGI todas as falhas identificadas do sistema.</a:t>
            </a:r>
          </a:p>
          <a:p>
            <a:pPr>
              <a:lnSpc>
                <a:spcPct val="200000"/>
              </a:lnSpc>
              <a:buClr>
                <a:srgbClr val="00B0F0"/>
              </a:buClr>
            </a:pPr>
            <a:endParaRPr lang="pt-BR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87013976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445F8E2-5FD0-9347-C1EE-BA1229FFD3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64594" y="1135387"/>
            <a:ext cx="6108284" cy="2114602"/>
          </a:xfrm>
        </p:spPr>
        <p:txBody>
          <a:bodyPr/>
          <a:lstStyle/>
          <a:p>
            <a:r>
              <a:rPr lang="pt-BR" dirty="0"/>
              <a:t>OBRIGADA!</a:t>
            </a:r>
          </a:p>
        </p:txBody>
      </p:sp>
    </p:spTree>
    <p:extLst>
      <p:ext uri="{BB962C8B-B14F-4D97-AF65-F5344CB8AC3E}">
        <p14:creationId xmlns:p14="http://schemas.microsoft.com/office/powerpoint/2010/main" val="423605159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E08E801-DB1F-1DE1-F4ED-E9D0C0D698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COMO ACESSAR O SE SOFTEXPERT – 2.2.4</a:t>
            </a:r>
          </a:p>
        </p:txBody>
      </p:sp>
    </p:spTree>
    <p:extLst>
      <p:ext uri="{BB962C8B-B14F-4D97-AF65-F5344CB8AC3E}">
        <p14:creationId xmlns:p14="http://schemas.microsoft.com/office/powerpoint/2010/main" val="75896978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7C603DD-DEE2-D851-7A57-D3830CF187C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>
            <a:extLst>
              <a:ext uri="{FF2B5EF4-FFF2-40B4-BE49-F238E27FC236}">
                <a16:creationId xmlns:a16="http://schemas.microsoft.com/office/drawing/2014/main" id="{160129DC-AE17-7A59-18C5-72F53F1253A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3376" y="947189"/>
            <a:ext cx="7480916" cy="4526821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57710A12-9BA6-5416-971C-3FC69491835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30029" y="547679"/>
            <a:ext cx="7389628" cy="624277"/>
          </a:xfrm>
        </p:spPr>
        <p:txBody>
          <a:bodyPr>
            <a:noAutofit/>
          </a:bodyPr>
          <a:lstStyle/>
          <a:p>
            <a:pPr algn="ctr"/>
            <a:r>
              <a:rPr lang="pt-BR" sz="2800" dirty="0">
                <a:latin typeface="Arial" panose="020B0604020202020204" pitchFamily="34" charset="0"/>
                <a:cs typeface="Arial" panose="020B0604020202020204" pitchFamily="34" charset="0"/>
              </a:rPr>
              <a:t>ACESSAR O SE</a:t>
            </a:r>
            <a:br>
              <a:rPr lang="pt-BR" sz="2800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pt-BR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C0C3F158-9F6C-1A73-2058-775F4198BD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55600" y="6586682"/>
            <a:ext cx="838200" cy="241069"/>
          </a:xfrm>
        </p:spPr>
        <p:txBody>
          <a:bodyPr/>
          <a:lstStyle/>
          <a:p>
            <a:fld id="{B579BBB5-7DFF-4AA6-9453-4960A707AA19}" type="slidenum">
              <a:rPr lang="pt-BR" smtClean="0"/>
              <a:t>5</a:t>
            </a:fld>
            <a:endParaRPr lang="pt-BR" dirty="0"/>
          </a:p>
        </p:txBody>
      </p:sp>
      <p:sp>
        <p:nvSpPr>
          <p:cNvPr id="7" name="CaixaDeTexto 6">
            <a:extLst>
              <a:ext uri="{FF2B5EF4-FFF2-40B4-BE49-F238E27FC236}">
                <a16:creationId xmlns:a16="http://schemas.microsoft.com/office/drawing/2014/main" id="{C651B673-335B-DF23-47ED-B0BEFC259658}"/>
              </a:ext>
            </a:extLst>
          </p:cNvPr>
          <p:cNvSpPr txBox="1"/>
          <p:nvPr/>
        </p:nvSpPr>
        <p:spPr>
          <a:xfrm>
            <a:off x="94121" y="5605670"/>
            <a:ext cx="8420614" cy="954107"/>
          </a:xfrm>
          <a:prstGeom prst="rect">
            <a:avLst/>
          </a:prstGeom>
          <a:solidFill>
            <a:srgbClr val="F4ED0C"/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sz="1400" b="1" u="sng" dirty="0">
                <a:latin typeface="Arial" panose="020B0604020202020204" pitchFamily="34" charset="0"/>
                <a:cs typeface="Arial" panose="020B0604020202020204" pitchFamily="34" charset="0"/>
              </a:rPr>
              <a:t>Passo a Passo</a:t>
            </a:r>
            <a:r>
              <a:rPr lang="pt-BR" sz="1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r>
              <a:rPr lang="pt-BR" sz="1400" dirty="0">
                <a:latin typeface="Arial" panose="020B0604020202020204" pitchFamily="34" charset="0"/>
                <a:cs typeface="Arial" panose="020B0604020202020204" pitchFamily="34" charset="0"/>
              </a:rPr>
              <a:t>01 Acessar o site da Metasa</a:t>
            </a:r>
          </a:p>
          <a:p>
            <a:r>
              <a:rPr lang="pt-BR" sz="1400" dirty="0">
                <a:latin typeface="Arial" panose="020B0604020202020204" pitchFamily="34" charset="0"/>
                <a:cs typeface="Arial" panose="020B0604020202020204" pitchFamily="34" charset="0"/>
              </a:rPr>
              <a:t>02 Selecionar acesso Restrito (está no final da página do site) ou selecionar o link </a:t>
            </a:r>
            <a:r>
              <a:rPr lang="pt-BR" sz="1400" dirty="0">
                <a:latin typeface="Arial" panose="020B0604020202020204" pitchFamily="34" charset="0"/>
                <a:cs typeface="Arial" panose="020B0604020202020204" pitchFamily="34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SoftExpert Suite </a:t>
            </a:r>
            <a:r>
              <a:rPr lang="pt-BR" sz="1400" u="sng" dirty="0">
                <a:latin typeface="Arial" panose="020B0604020202020204" pitchFamily="34" charset="0"/>
                <a:cs typeface="Arial" panose="020B0604020202020204" pitchFamily="34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2.2</a:t>
            </a:r>
            <a:r>
              <a:rPr lang="pt-BR" sz="1400" u="sng" dirty="0">
                <a:latin typeface="Arial" panose="020B0604020202020204" pitchFamily="34" charset="0"/>
                <a:cs typeface="Arial" panose="020B0604020202020204" pitchFamily="34" charset="0"/>
              </a:rPr>
              <a:t>.4</a:t>
            </a:r>
          </a:p>
          <a:p>
            <a:r>
              <a:rPr lang="pt-BR" sz="1400" dirty="0">
                <a:latin typeface="Arial" panose="020B0604020202020204" pitchFamily="34" charset="0"/>
                <a:cs typeface="Arial" panose="020B0604020202020204" pitchFamily="34" charset="0"/>
              </a:rPr>
              <a:t>03 Clicar em SoftExpert Excellence Suíte</a:t>
            </a:r>
            <a:endParaRPr lang="pt-BR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Dodecágono 13">
            <a:extLst>
              <a:ext uri="{FF2B5EF4-FFF2-40B4-BE49-F238E27FC236}">
                <a16:creationId xmlns:a16="http://schemas.microsoft.com/office/drawing/2014/main" id="{D2AC40BA-E928-13FF-ED68-2033DCE3F648}"/>
              </a:ext>
            </a:extLst>
          </p:cNvPr>
          <p:cNvSpPr/>
          <p:nvPr/>
        </p:nvSpPr>
        <p:spPr>
          <a:xfrm>
            <a:off x="5691332" y="4659865"/>
            <a:ext cx="584320" cy="417909"/>
          </a:xfrm>
          <a:prstGeom prst="dodecagon">
            <a:avLst/>
          </a:prstGeom>
          <a:solidFill>
            <a:srgbClr val="F4ED0C"/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sz="140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02</a:t>
            </a:r>
          </a:p>
        </p:txBody>
      </p:sp>
      <p:sp>
        <p:nvSpPr>
          <p:cNvPr id="18" name="Dodecágono 17">
            <a:extLst>
              <a:ext uri="{FF2B5EF4-FFF2-40B4-BE49-F238E27FC236}">
                <a16:creationId xmlns:a16="http://schemas.microsoft.com/office/drawing/2014/main" id="{D21FAC4D-C7AF-0BD9-D7AC-2CD1E6CA3D61}"/>
              </a:ext>
            </a:extLst>
          </p:cNvPr>
          <p:cNvSpPr/>
          <p:nvPr/>
        </p:nvSpPr>
        <p:spPr>
          <a:xfrm>
            <a:off x="2420365" y="1030787"/>
            <a:ext cx="584320" cy="417909"/>
          </a:xfrm>
          <a:prstGeom prst="dodecagon">
            <a:avLst/>
          </a:prstGeom>
          <a:solidFill>
            <a:srgbClr val="F4ED0C"/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sz="140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01</a:t>
            </a:r>
          </a:p>
        </p:txBody>
      </p:sp>
      <p:pic>
        <p:nvPicPr>
          <p:cNvPr id="19" name="Imagem 18">
            <a:extLst>
              <a:ext uri="{FF2B5EF4-FFF2-40B4-BE49-F238E27FC236}">
                <a16:creationId xmlns:a16="http://schemas.microsoft.com/office/drawing/2014/main" id="{0D8C6E2C-5A54-88A3-202B-316ACBE6AA8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257077" y="2909151"/>
            <a:ext cx="3058483" cy="1959669"/>
          </a:xfrm>
          <a:prstGeom prst="rect">
            <a:avLst/>
          </a:prstGeom>
        </p:spPr>
      </p:pic>
      <p:sp>
        <p:nvSpPr>
          <p:cNvPr id="20" name="Dodecágono 19">
            <a:extLst>
              <a:ext uri="{FF2B5EF4-FFF2-40B4-BE49-F238E27FC236}">
                <a16:creationId xmlns:a16="http://schemas.microsoft.com/office/drawing/2014/main" id="{34220057-F6FA-E0AC-E0B4-56A6E034A1CC}"/>
              </a:ext>
            </a:extLst>
          </p:cNvPr>
          <p:cNvSpPr/>
          <p:nvPr/>
        </p:nvSpPr>
        <p:spPr>
          <a:xfrm>
            <a:off x="10692626" y="3680028"/>
            <a:ext cx="584320" cy="417909"/>
          </a:xfrm>
          <a:prstGeom prst="dodecagon">
            <a:avLst/>
          </a:prstGeom>
          <a:solidFill>
            <a:srgbClr val="F4ED0C"/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sz="140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03</a:t>
            </a:r>
          </a:p>
        </p:txBody>
      </p:sp>
      <p:sp>
        <p:nvSpPr>
          <p:cNvPr id="21" name="Seta: Curva para Baixo 20">
            <a:extLst>
              <a:ext uri="{FF2B5EF4-FFF2-40B4-BE49-F238E27FC236}">
                <a16:creationId xmlns:a16="http://schemas.microsoft.com/office/drawing/2014/main" id="{38A9C0AD-FDA9-B516-CE86-3C74FB06D188}"/>
              </a:ext>
            </a:extLst>
          </p:cNvPr>
          <p:cNvSpPr/>
          <p:nvPr/>
        </p:nvSpPr>
        <p:spPr>
          <a:xfrm rot="9807216" flipH="1">
            <a:off x="5049234" y="4507888"/>
            <a:ext cx="4306230" cy="985183"/>
          </a:xfrm>
          <a:prstGeom prst="curvedDownArrow">
            <a:avLst/>
          </a:prstGeom>
          <a:solidFill>
            <a:srgbClr val="F4ED0C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70791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A60625B-B6E5-B48A-DFD2-F892206A08D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Imagem 14">
            <a:extLst>
              <a:ext uri="{FF2B5EF4-FFF2-40B4-BE49-F238E27FC236}">
                <a16:creationId xmlns:a16="http://schemas.microsoft.com/office/drawing/2014/main" id="{5D40F8AC-0446-07BE-94C8-CB4D5E4E4D9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61102" y="1022895"/>
            <a:ext cx="6912206" cy="4253281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435DF3F4-C07C-E073-6ABE-A4F4FD453A1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4429" y="547679"/>
            <a:ext cx="7389628" cy="624277"/>
          </a:xfrm>
        </p:spPr>
        <p:txBody>
          <a:bodyPr>
            <a:noAutofit/>
          </a:bodyPr>
          <a:lstStyle/>
          <a:p>
            <a:pPr algn="ctr"/>
            <a:r>
              <a:rPr lang="pt-BR" sz="2800" dirty="0">
                <a:latin typeface="Arial" panose="020B0604020202020204" pitchFamily="34" charset="0"/>
                <a:cs typeface="Arial" panose="020B0604020202020204" pitchFamily="34" charset="0"/>
              </a:rPr>
              <a:t>ACESSAR O SE</a:t>
            </a:r>
            <a:br>
              <a:rPr lang="pt-BR" sz="2800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pt-BR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8AF87B7F-A3A3-C4A2-B29C-B08F8339DF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79BBB5-7DFF-4AA6-9453-4960A707AA19}" type="slidenum">
              <a:rPr lang="pt-BR" smtClean="0"/>
              <a:t>6</a:t>
            </a:fld>
            <a:endParaRPr lang="pt-BR" dirty="0"/>
          </a:p>
        </p:txBody>
      </p:sp>
      <p:sp>
        <p:nvSpPr>
          <p:cNvPr id="16" name="CaixaDeTexto 15">
            <a:extLst>
              <a:ext uri="{FF2B5EF4-FFF2-40B4-BE49-F238E27FC236}">
                <a16:creationId xmlns:a16="http://schemas.microsoft.com/office/drawing/2014/main" id="{114D4ADC-7277-EB7E-5462-546FC4018C6E}"/>
              </a:ext>
            </a:extLst>
          </p:cNvPr>
          <p:cNvSpPr txBox="1"/>
          <p:nvPr/>
        </p:nvSpPr>
        <p:spPr>
          <a:xfrm>
            <a:off x="2122391" y="5581489"/>
            <a:ext cx="7389627" cy="1021883"/>
          </a:xfrm>
          <a:prstGeom prst="rect">
            <a:avLst/>
          </a:prstGeom>
          <a:solidFill>
            <a:srgbClr val="F4ED0C"/>
          </a:solidFill>
        </p:spPr>
        <p:txBody>
          <a:bodyPr wrap="square" rtlCol="0">
            <a:spAutoFit/>
          </a:bodyPr>
          <a:lstStyle>
            <a:defPPr>
              <a:defRPr lang="pt-BR"/>
            </a:defPPr>
            <a:lvl1pPr>
              <a:defRPr sz="1400" u="sng">
                <a:cs typeface="Arial" panose="020B0604020202020204" pitchFamily="34" charset="0"/>
              </a:defRPr>
            </a:lvl1pPr>
          </a:lstStyle>
          <a:p>
            <a:pPr algn="ctr">
              <a:lnSpc>
                <a:spcPct val="150000"/>
              </a:lnSpc>
            </a:pPr>
            <a:r>
              <a:rPr lang="pt-BR" b="1" dirty="0">
                <a:latin typeface="Arial" panose="020B0604020202020204" pitchFamily="34" charset="0"/>
              </a:rPr>
              <a:t>Passo a Passo </a:t>
            </a:r>
          </a:p>
          <a:p>
            <a:pPr>
              <a:lnSpc>
                <a:spcPct val="150000"/>
              </a:lnSpc>
            </a:pPr>
            <a:r>
              <a:rPr lang="pt-BR" u="none" dirty="0">
                <a:latin typeface="Arial" panose="020B0604020202020204" pitchFamily="34" charset="0"/>
              </a:rPr>
              <a:t>01 selecionar </a:t>
            </a:r>
            <a:r>
              <a:rPr lang="pt-BR" b="1" u="none" dirty="0">
                <a:latin typeface="Arial" panose="020B0604020202020204" pitchFamily="34" charset="0"/>
              </a:rPr>
              <a:t>SSO</a:t>
            </a:r>
            <a:r>
              <a:rPr lang="pt-BR" u="none" dirty="0">
                <a:latin typeface="Arial" panose="020B0604020202020204" pitchFamily="34" charset="0"/>
              </a:rPr>
              <a:t> (Single Sign-On = Login único) se estiver logado na rede no seu usuário</a:t>
            </a:r>
          </a:p>
          <a:p>
            <a:pPr>
              <a:lnSpc>
                <a:spcPct val="150000"/>
              </a:lnSpc>
            </a:pPr>
            <a:endParaRPr lang="pt-BR" u="none" dirty="0">
              <a:latin typeface="Arial" panose="020B0604020202020204" pitchFamily="34" charset="0"/>
            </a:endParaRPr>
          </a:p>
        </p:txBody>
      </p:sp>
      <p:sp>
        <p:nvSpPr>
          <p:cNvPr id="8" name="Dodecágono 7">
            <a:extLst>
              <a:ext uri="{FF2B5EF4-FFF2-40B4-BE49-F238E27FC236}">
                <a16:creationId xmlns:a16="http://schemas.microsoft.com/office/drawing/2014/main" id="{2F7C4A95-B724-8037-847F-A33879AD71A1}"/>
              </a:ext>
            </a:extLst>
          </p:cNvPr>
          <p:cNvSpPr/>
          <p:nvPr/>
        </p:nvSpPr>
        <p:spPr>
          <a:xfrm>
            <a:off x="2715063" y="3670364"/>
            <a:ext cx="584320" cy="417909"/>
          </a:xfrm>
          <a:prstGeom prst="dodecagon">
            <a:avLst/>
          </a:prstGeom>
          <a:solidFill>
            <a:srgbClr val="F4ED0C"/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sz="140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01</a:t>
            </a:r>
          </a:p>
        </p:txBody>
      </p:sp>
    </p:spTree>
    <p:extLst>
      <p:ext uri="{BB962C8B-B14F-4D97-AF65-F5344CB8AC3E}">
        <p14:creationId xmlns:p14="http://schemas.microsoft.com/office/powerpoint/2010/main" val="83087229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9F9E8BC-7DD8-A55A-9B9A-F43F8C2773D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ítulo 15">
            <a:extLst>
              <a:ext uri="{FF2B5EF4-FFF2-40B4-BE49-F238E27FC236}">
                <a16:creationId xmlns:a16="http://schemas.microsoft.com/office/drawing/2014/main" id="{559BFB5F-5BC0-8D31-2CC5-0E6CFC10D3EE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5752214" y="2500650"/>
            <a:ext cx="6420736" cy="20313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pt-BR" sz="2800" b="1" dirty="0">
                <a:ln w="18415" cmpd="sng">
                  <a:solidFill>
                    <a:srgbClr val="FFFFFF"/>
                  </a:solidFill>
                  <a:prstDash val="solid"/>
                </a:ln>
                <a:latin typeface="Arial" panose="020B0604020202020204" pitchFamily="34" charset="0"/>
                <a:cs typeface="Arial" panose="020B0604020202020204" pitchFamily="34" charset="0"/>
              </a:rPr>
              <a:t>RELAÇÃO DO TIPO DE LICENÇA</a:t>
            </a:r>
            <a:br>
              <a:rPr lang="pt-BR" sz="2800" b="1" dirty="0">
                <a:ln w="18415" cmpd="sng">
                  <a:solidFill>
                    <a:srgbClr val="FFFFFF"/>
                  </a:solidFill>
                  <a:prstDash val="solid"/>
                </a:ln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t-BR" sz="2800" b="1" dirty="0">
                <a:ln w="18415" cmpd="sng">
                  <a:solidFill>
                    <a:srgbClr val="FFFFFF"/>
                  </a:solidFill>
                  <a:prstDash val="solid"/>
                </a:ln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algn="ctr">
              <a:defRPr/>
            </a:pPr>
            <a:r>
              <a:rPr lang="pt-BR" sz="2800" b="1" dirty="0">
                <a:ln w="18415" cmpd="sng">
                  <a:solidFill>
                    <a:srgbClr val="FFFFFF"/>
                  </a:solidFill>
                  <a:prstDash val="solid"/>
                </a:ln>
                <a:latin typeface="Arial" panose="020B0604020202020204" pitchFamily="34" charset="0"/>
                <a:cs typeface="Arial" panose="020B0604020202020204" pitchFamily="34" charset="0"/>
              </a:rPr>
              <a:t>X</a:t>
            </a:r>
            <a:br>
              <a:rPr lang="pt-BR" sz="2800" b="1" dirty="0">
                <a:ln w="18415" cmpd="sng">
                  <a:solidFill>
                    <a:srgbClr val="FFFFFF"/>
                  </a:solidFill>
                  <a:prstDash val="solid"/>
                </a:ln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pt-BR" sz="2800" b="1" dirty="0">
              <a:ln w="18415" cmpd="sng">
                <a:solidFill>
                  <a:srgbClr val="FFFFFF"/>
                </a:solidFill>
                <a:prstDash val="solid"/>
              </a:ln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defRPr/>
            </a:pPr>
            <a:r>
              <a:rPr lang="pt-BR" sz="2800" b="1" dirty="0">
                <a:ln w="18415" cmpd="sng">
                  <a:solidFill>
                    <a:srgbClr val="FFFFFF"/>
                  </a:solidFill>
                  <a:prstDash val="solid"/>
                </a:ln>
                <a:latin typeface="Arial" panose="020B0604020202020204" pitchFamily="34" charset="0"/>
                <a:cs typeface="Arial" panose="020B0604020202020204" pitchFamily="34" charset="0"/>
              </a:rPr>
              <a:t> TAREFA A SER REALIZADA NO SE</a:t>
            </a:r>
          </a:p>
        </p:txBody>
      </p:sp>
    </p:spTree>
    <p:extLst>
      <p:ext uri="{BB962C8B-B14F-4D97-AF65-F5344CB8AC3E}">
        <p14:creationId xmlns:p14="http://schemas.microsoft.com/office/powerpoint/2010/main" val="6168690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FF25379-035E-E545-EC5D-4E4067E5C13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F9C7AFB-30C3-98BB-17A9-01B8082B925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110705"/>
            <a:ext cx="7432158" cy="624277"/>
          </a:xfrm>
        </p:spPr>
        <p:txBody>
          <a:bodyPr>
            <a:normAutofit/>
          </a:bodyPr>
          <a:lstStyle/>
          <a:p>
            <a:pPr algn="ctr"/>
            <a:r>
              <a:rPr lang="pt-BR" sz="2800" dirty="0">
                <a:latin typeface="Arial" panose="020B0604020202020204" pitchFamily="34" charset="0"/>
                <a:cs typeface="Arial" panose="020B0604020202020204" pitchFamily="34" charset="0"/>
              </a:rPr>
              <a:t>LICENÇAS </a:t>
            </a:r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BA64F23A-CC72-C692-3F1A-20F1E0D89E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79BBB5-7DFF-4AA6-9453-4960A707AA19}" type="slidenum">
              <a:rPr lang="pt-BR" smtClean="0"/>
              <a:t>8</a:t>
            </a:fld>
            <a:endParaRPr lang="pt-BR" dirty="0"/>
          </a:p>
        </p:txBody>
      </p:sp>
      <p:graphicFrame>
        <p:nvGraphicFramePr>
          <p:cNvPr id="7" name="Tabela 6">
            <a:extLst>
              <a:ext uri="{FF2B5EF4-FFF2-40B4-BE49-F238E27FC236}">
                <a16:creationId xmlns:a16="http://schemas.microsoft.com/office/drawing/2014/main" id="{A32E27B2-7CAE-D822-294C-5918AE2CAD1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10504812"/>
              </p:ext>
            </p:extLst>
          </p:nvPr>
        </p:nvGraphicFramePr>
        <p:xfrm>
          <a:off x="102781" y="886749"/>
          <a:ext cx="11986438" cy="586054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93694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70028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34920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5215">
                <a:tc>
                  <a:txBody>
                    <a:bodyPr/>
                    <a:lstStyle/>
                    <a:p>
                      <a:pPr algn="ctr"/>
                      <a:r>
                        <a:rPr lang="pt-BR" sz="1400" dirty="0">
                          <a:latin typeface="+mn-lt"/>
                        </a:rPr>
                        <a:t>MÓDULO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>
                          <a:latin typeface="+mn-lt"/>
                        </a:rPr>
                        <a:t>ATIVIDADE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>
                          <a:latin typeface="+mn-lt"/>
                        </a:rPr>
                        <a:t>LICENÇA DE</a:t>
                      </a:r>
                      <a:r>
                        <a:rPr lang="pt-BR" sz="1400" baseline="0" dirty="0">
                          <a:latin typeface="+mn-lt"/>
                        </a:rPr>
                        <a:t> ACESSO</a:t>
                      </a:r>
                      <a:endParaRPr lang="pt-BR" sz="1400" dirty="0">
                        <a:latin typeface="+mn-lt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20714">
                <a:tc rowSpan="4">
                  <a:txBody>
                    <a:bodyPr/>
                    <a:lstStyle/>
                    <a:p>
                      <a:pPr algn="ctr"/>
                      <a:r>
                        <a:rPr lang="pt-BR" sz="1400" dirty="0">
                          <a:latin typeface="+mn-lt"/>
                        </a:rPr>
                        <a:t>DOCUMENTO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pt-BR" sz="1400" dirty="0">
                          <a:latin typeface="+mn-lt"/>
                        </a:rPr>
                        <a:t>Consultar documentos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>
                          <a:latin typeface="+mn-lt"/>
                        </a:rPr>
                        <a:t>View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20714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pt-BR" sz="1400" dirty="0">
                          <a:solidFill>
                            <a:schemeClr val="tx1"/>
                          </a:solidFill>
                          <a:latin typeface="+mn-lt"/>
                        </a:rPr>
                        <a:t>Realizar conhecimento de publicação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400" dirty="0">
                          <a:solidFill>
                            <a:schemeClr val="tx1"/>
                          </a:solidFill>
                          <a:latin typeface="+mn-lt"/>
                        </a:rPr>
                        <a:t>View</a:t>
                      </a:r>
                      <a:r>
                        <a:rPr lang="pt-BR" sz="1400" dirty="0">
                          <a:latin typeface="+mn-lt"/>
                        </a:rPr>
                        <a:t> </a:t>
                      </a:r>
                      <a:endParaRPr lang="pt-BR" sz="14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5215">
                <a:tc vMerge="1">
                  <a:txBody>
                    <a:bodyPr/>
                    <a:lstStyle/>
                    <a:p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pt-BR" sz="1400" dirty="0">
                          <a:solidFill>
                            <a:schemeClr val="tx1"/>
                          </a:solidFill>
                          <a:latin typeface="+mn-lt"/>
                        </a:rPr>
                        <a:t>Revisar</a:t>
                      </a:r>
                      <a:r>
                        <a:rPr lang="pt-BR" sz="1400" baseline="0" dirty="0">
                          <a:solidFill>
                            <a:schemeClr val="tx1"/>
                          </a:solidFill>
                          <a:latin typeface="+mn-lt"/>
                        </a:rPr>
                        <a:t> (elaboração / consenso / aprovação) </a:t>
                      </a:r>
                      <a:endParaRPr lang="pt-BR" sz="14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>
                          <a:latin typeface="+mn-lt"/>
                        </a:rPr>
                        <a:t>Manager</a:t>
                      </a:r>
                      <a:endParaRPr lang="pt-BR" sz="14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20714">
                <a:tc vMerge="1">
                  <a:txBody>
                    <a:bodyPr/>
                    <a:lstStyle/>
                    <a:p>
                      <a:endParaRPr lang="pt-BR" sz="1600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pt-BR" sz="1400" dirty="0">
                          <a:solidFill>
                            <a:schemeClr val="tx1"/>
                          </a:solidFill>
                          <a:latin typeface="+mn-lt"/>
                        </a:rPr>
                        <a:t>Consultar</a:t>
                      </a:r>
                      <a:r>
                        <a:rPr lang="pt-BR" sz="1400" baseline="0" dirty="0">
                          <a:solidFill>
                            <a:schemeClr val="tx1"/>
                          </a:solidFill>
                          <a:latin typeface="+mn-lt"/>
                        </a:rPr>
                        <a:t> Posto de Cópia</a:t>
                      </a:r>
                      <a:endParaRPr lang="pt-BR" sz="14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>
                          <a:solidFill>
                            <a:schemeClr val="tx1"/>
                          </a:solidFill>
                          <a:latin typeface="+mn-lt"/>
                        </a:rPr>
                        <a:t>View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20714">
                <a:tc rowSpan="5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4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DESEMPENHO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pt-BR" sz="1400" dirty="0">
                          <a:latin typeface="+mn-lt"/>
                        </a:rPr>
                        <a:t>Consultar indicador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400" dirty="0">
                          <a:latin typeface="+mn-lt"/>
                        </a:rPr>
                        <a:t>Manager</a:t>
                      </a:r>
                      <a:endParaRPr lang="pt-BR" sz="14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5215">
                <a:tc vMerge="1">
                  <a:txBody>
                    <a:bodyPr/>
                    <a:lstStyle/>
                    <a:p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400" dirty="0">
                          <a:latin typeface="+mn-lt"/>
                        </a:rPr>
                        <a:t>Incluir</a:t>
                      </a:r>
                      <a:r>
                        <a:rPr lang="pt-BR" sz="1400" baseline="0" dirty="0">
                          <a:latin typeface="+mn-lt"/>
                        </a:rPr>
                        <a:t> medição/meta no indicador </a:t>
                      </a:r>
                      <a:endParaRPr lang="pt-BR" sz="1400" i="1" dirty="0">
                        <a:latin typeface="+mn-lt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400" dirty="0">
                          <a:latin typeface="+mn-lt"/>
                        </a:rPr>
                        <a:t>Manager</a:t>
                      </a:r>
                      <a:endParaRPr lang="pt-BR" sz="14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75215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400" dirty="0">
                          <a:latin typeface="+mn-lt"/>
                        </a:rPr>
                        <a:t>Incluir</a:t>
                      </a:r>
                      <a:r>
                        <a:rPr lang="pt-BR" sz="1400" baseline="0" dirty="0">
                          <a:latin typeface="+mn-lt"/>
                        </a:rPr>
                        <a:t> comentário no indicador </a:t>
                      </a:r>
                      <a:endParaRPr lang="pt-BR" sz="1400" i="1" dirty="0">
                        <a:latin typeface="+mn-lt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400" dirty="0">
                          <a:latin typeface="+mn-lt"/>
                        </a:rPr>
                        <a:t>Manager</a:t>
                      </a:r>
                      <a:endParaRPr lang="pt-BR" sz="14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20714">
                <a:tc vMerge="1">
                  <a:txBody>
                    <a:bodyPr/>
                    <a:lstStyle/>
                    <a:p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400" i="0" dirty="0">
                          <a:latin typeface="+mn-lt"/>
                          <a:cs typeface="Arial" pitchFamily="34" charset="0"/>
                        </a:rPr>
                        <a:t>Imprimir indicadores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400" dirty="0">
                          <a:latin typeface="+mn-lt"/>
                        </a:rPr>
                        <a:t>Manager</a:t>
                      </a:r>
                      <a:endParaRPr lang="pt-BR" sz="14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20714">
                <a:tc vMerge="1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t-BR" sz="16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400" i="0" dirty="0">
                          <a:latin typeface="+mn-lt"/>
                          <a:cs typeface="Arial" pitchFamily="34" charset="0"/>
                        </a:rPr>
                        <a:t>Realizar cálculo</a:t>
                      </a:r>
                      <a:r>
                        <a:rPr lang="pt-BR" sz="1400" i="0" baseline="0" dirty="0">
                          <a:latin typeface="+mn-lt"/>
                          <a:cs typeface="Arial" pitchFamily="34" charset="0"/>
                        </a:rPr>
                        <a:t> no Scorecard</a:t>
                      </a:r>
                      <a:endParaRPr lang="pt-BR" sz="1400" i="0" dirty="0">
                        <a:latin typeface="+mn-lt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400" dirty="0">
                          <a:latin typeface="+mn-lt"/>
                        </a:rPr>
                        <a:t>Manager</a:t>
                      </a:r>
                      <a:endParaRPr lang="pt-BR" sz="14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20714">
                <a:tc rowSpan="5">
                  <a:txBody>
                    <a:bodyPr/>
                    <a:lstStyle/>
                    <a:p>
                      <a:pPr algn="ctr"/>
                      <a:r>
                        <a:rPr lang="pt-BR" sz="1400" dirty="0">
                          <a:latin typeface="+mn-lt"/>
                        </a:rPr>
                        <a:t>PLANO DE AÇÃO:</a:t>
                      </a:r>
                    </a:p>
                    <a:p>
                      <a:pPr algn="ctr"/>
                      <a:endParaRPr lang="pt-BR" sz="1400" dirty="0">
                        <a:latin typeface="+mn-lt"/>
                      </a:endParaRPr>
                    </a:p>
                    <a:p>
                      <a:pPr algn="ctr"/>
                      <a:r>
                        <a:rPr lang="pt-BR" sz="1400" baseline="0" dirty="0">
                          <a:latin typeface="+mn-lt"/>
                        </a:rPr>
                        <a:t>RNC de auditoria; Reclamação de cliente; Ações e Projetos de melhoria</a:t>
                      </a:r>
                      <a:endParaRPr lang="pt-BR" sz="1400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pt-BR" sz="1400" dirty="0">
                          <a:latin typeface="+mn-lt"/>
                        </a:rPr>
                        <a:t>Abrir</a:t>
                      </a:r>
                      <a:r>
                        <a:rPr lang="pt-BR" sz="1400" baseline="0" dirty="0">
                          <a:latin typeface="+mn-lt"/>
                        </a:rPr>
                        <a:t> uma ocorrência</a:t>
                      </a:r>
                      <a:endParaRPr lang="pt-BR" sz="14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400" dirty="0">
                          <a:latin typeface="+mn-lt"/>
                        </a:rPr>
                        <a:t>Manager</a:t>
                      </a:r>
                      <a:endParaRPr lang="pt-BR" sz="14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20714">
                <a:tc vMerge="1">
                  <a:txBody>
                    <a:bodyPr/>
                    <a:lstStyle/>
                    <a:p>
                      <a:endParaRPr lang="pt-BR" sz="1600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pt-BR" sz="1400" dirty="0">
                          <a:latin typeface="+mn-lt"/>
                        </a:rPr>
                        <a:t>Analisar</a:t>
                      </a:r>
                      <a:r>
                        <a:rPr lang="pt-BR" sz="1400" baseline="0" dirty="0">
                          <a:latin typeface="+mn-lt"/>
                        </a:rPr>
                        <a:t> a causa e planejar ação</a:t>
                      </a:r>
                      <a:endParaRPr lang="pt-BR" sz="14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400" dirty="0">
                          <a:latin typeface="+mn-lt"/>
                        </a:rPr>
                        <a:t>Manager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20714">
                <a:tc vMerge="1">
                  <a:txBody>
                    <a:bodyPr/>
                    <a:lstStyle/>
                    <a:p>
                      <a:endParaRPr lang="pt-BR" sz="1600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pt-BR" sz="1400" dirty="0">
                          <a:latin typeface="+mn-lt"/>
                        </a:rPr>
                        <a:t>Responder um plano</a:t>
                      </a:r>
                      <a:r>
                        <a:rPr lang="pt-BR" sz="1400" baseline="0" dirty="0">
                          <a:latin typeface="+mn-lt"/>
                        </a:rPr>
                        <a:t> de ação</a:t>
                      </a:r>
                      <a:endParaRPr lang="pt-BR" sz="14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400" dirty="0">
                          <a:latin typeface="+mn-lt"/>
                        </a:rPr>
                        <a:t>Manager</a:t>
                      </a:r>
                      <a:endParaRPr lang="pt-BR" sz="14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220714">
                <a:tc vMerge="1">
                  <a:txBody>
                    <a:bodyPr/>
                    <a:lstStyle/>
                    <a:p>
                      <a:endParaRPr lang="pt-BR" sz="1600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pt-BR" sz="1400" dirty="0">
                          <a:latin typeface="+mn-lt"/>
                        </a:rPr>
                        <a:t>Consultar</a:t>
                      </a:r>
                      <a:r>
                        <a:rPr lang="pt-BR" sz="1400" baseline="0" dirty="0">
                          <a:latin typeface="+mn-lt"/>
                        </a:rPr>
                        <a:t> uma ocorrência</a:t>
                      </a:r>
                      <a:endParaRPr lang="pt-BR" sz="14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400" dirty="0">
                          <a:latin typeface="+mn-lt"/>
                        </a:rPr>
                        <a:t>Manager</a:t>
                      </a:r>
                      <a:endParaRPr lang="pt-BR" sz="14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220714">
                <a:tc vMerge="1">
                  <a:txBody>
                    <a:bodyPr/>
                    <a:lstStyle/>
                    <a:p>
                      <a:endParaRPr lang="pt-BR" sz="1600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pt-BR" sz="1400" dirty="0">
                          <a:latin typeface="+mn-lt"/>
                        </a:rPr>
                        <a:t>Verificar </a:t>
                      </a:r>
                      <a:r>
                        <a:rPr lang="pt-BR" sz="1400" baseline="0" dirty="0">
                          <a:latin typeface="+mn-lt"/>
                        </a:rPr>
                        <a:t>eficácia</a:t>
                      </a:r>
                      <a:endParaRPr lang="pt-BR" sz="14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400" dirty="0">
                          <a:latin typeface="+mn-lt"/>
                        </a:rPr>
                        <a:t>Manager</a:t>
                      </a:r>
                      <a:endParaRPr lang="pt-BR" sz="14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220714">
                <a:tc rowSpan="3">
                  <a:txBody>
                    <a:bodyPr/>
                    <a:lstStyle/>
                    <a:p>
                      <a:pPr algn="ctr"/>
                      <a:r>
                        <a:rPr lang="pt-BR" sz="1400" dirty="0">
                          <a:latin typeface="+mn-lt"/>
                        </a:rPr>
                        <a:t>WORKFLOW:</a:t>
                      </a:r>
                    </a:p>
                    <a:p>
                      <a:pPr algn="ctr"/>
                      <a:endParaRPr lang="pt-BR" sz="1400" dirty="0">
                        <a:latin typeface="+mn-lt"/>
                      </a:endParaRPr>
                    </a:p>
                    <a:p>
                      <a:pPr algn="ctr"/>
                      <a:r>
                        <a:rPr lang="pt-BR" sz="1400" dirty="0">
                          <a:latin typeface="+mn-lt"/>
                        </a:rPr>
                        <a:t>RNC de produto ou processo;</a:t>
                      </a:r>
                      <a:r>
                        <a:rPr lang="pt-BR" sz="1400" baseline="0" dirty="0">
                          <a:latin typeface="+mn-lt"/>
                        </a:rPr>
                        <a:t> RNC de fornecedor; Planejamento de ações de SMS</a:t>
                      </a:r>
                      <a:endParaRPr lang="pt-BR" sz="1400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pt-BR" sz="1400" dirty="0">
                          <a:latin typeface="+mn-lt"/>
                        </a:rPr>
                        <a:t>Abrir uma RNC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>
                          <a:latin typeface="+mn-lt"/>
                        </a:rPr>
                        <a:t>Manager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220714">
                <a:tc vMerge="1">
                  <a:txBody>
                    <a:bodyPr/>
                    <a:lstStyle/>
                    <a:p>
                      <a:endParaRPr lang="pt-BR" sz="1600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pt-BR" sz="1400" dirty="0">
                          <a:latin typeface="+mn-lt"/>
                        </a:rPr>
                        <a:t>Responder uma RNC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400" dirty="0">
                          <a:latin typeface="+mn-lt"/>
                        </a:rPr>
                        <a:t>Manager</a:t>
                      </a:r>
                      <a:endParaRPr lang="pt-BR" sz="14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397286">
                <a:tc vMerge="1">
                  <a:txBody>
                    <a:bodyPr/>
                    <a:lstStyle/>
                    <a:p>
                      <a:endParaRPr lang="pt-BR" sz="1600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pt-BR" sz="1400" dirty="0">
                          <a:latin typeface="+mn-lt"/>
                        </a:rPr>
                        <a:t>Consultar</a:t>
                      </a:r>
                      <a:r>
                        <a:rPr lang="pt-BR" sz="1400" baseline="0" dirty="0">
                          <a:latin typeface="+mn-lt"/>
                        </a:rPr>
                        <a:t> uma RNC</a:t>
                      </a:r>
                      <a:endParaRPr lang="pt-BR" sz="14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400" dirty="0">
                          <a:latin typeface="+mn-lt"/>
                        </a:rPr>
                        <a:t>Manager</a:t>
                      </a:r>
                      <a:endParaRPr lang="pt-BR" sz="14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8673524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F9512E1-12A9-CC31-E29D-DDF68F7C108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9EAB494-5BF2-05EF-7FB6-578DD61F9F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COMO CONSULTAR DOCUMENTO NO SE</a:t>
            </a:r>
          </a:p>
        </p:txBody>
      </p:sp>
    </p:spTree>
    <p:extLst>
      <p:ext uri="{BB962C8B-B14F-4D97-AF65-F5344CB8AC3E}">
        <p14:creationId xmlns:p14="http://schemas.microsoft.com/office/powerpoint/2010/main" val="4093511074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Personalizar design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3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10419</TotalTime>
  <Words>1101</Words>
  <Application>Microsoft Office PowerPoint</Application>
  <PresentationFormat>Widescreen</PresentationFormat>
  <Paragraphs>314</Paragraphs>
  <Slides>36</Slides>
  <Notes>21</Notes>
  <HiddenSlides>0</HiddenSlides>
  <MMClips>0</MMClips>
  <ScaleCrop>false</ScaleCrop>
  <HeadingPairs>
    <vt:vector size="6" baseType="variant">
      <vt:variant>
        <vt:lpstr>Fontes usadas</vt:lpstr>
      </vt:variant>
      <vt:variant>
        <vt:i4>8</vt:i4>
      </vt:variant>
      <vt:variant>
        <vt:lpstr>Tema</vt:lpstr>
      </vt:variant>
      <vt:variant>
        <vt:i4>2</vt:i4>
      </vt:variant>
      <vt:variant>
        <vt:lpstr>Títulos de slides</vt:lpstr>
      </vt:variant>
      <vt:variant>
        <vt:i4>36</vt:i4>
      </vt:variant>
    </vt:vector>
  </HeadingPairs>
  <TitlesOfParts>
    <vt:vector size="46" baseType="lpstr">
      <vt:lpstr>Aptos</vt:lpstr>
      <vt:lpstr>Aptos Display</vt:lpstr>
      <vt:lpstr>Arial</vt:lpstr>
      <vt:lpstr>Calibri</vt:lpstr>
      <vt:lpstr>Museo Sans 2 Bold</vt:lpstr>
      <vt:lpstr>Neue Machina Ultra-Bold</vt:lpstr>
      <vt:lpstr>Stars &amp; Love Bottom Heavy</vt:lpstr>
      <vt:lpstr>Wingdings</vt:lpstr>
      <vt:lpstr>Tema do Office</vt:lpstr>
      <vt:lpstr>Personalizar design</vt:lpstr>
      <vt:lpstr>MANUAL SISTEMA SOFTEXPERT SUITE (2.2.4)</vt:lpstr>
      <vt:lpstr>Apresentação do PowerPoint</vt:lpstr>
      <vt:lpstr> O acesso ao SoftExpert Suite ficou mais fácil com o SSO - Single Sign-On!</vt:lpstr>
      <vt:lpstr>COMO ACESSAR O SE SOFTEXPERT – 2.2.4</vt:lpstr>
      <vt:lpstr>ACESSAR O SE </vt:lpstr>
      <vt:lpstr>ACESSAR O SE </vt:lpstr>
      <vt:lpstr>RELAÇÃO DO TIPO DE LICENÇA   X   TAREFA A SER REALIZADA NO SE</vt:lpstr>
      <vt:lpstr>LICENÇAS </vt:lpstr>
      <vt:lpstr>COMO CONSULTAR DOCUMENTO NO SE</vt:lpstr>
      <vt:lpstr>CONSULTAR DOCUMENTO </vt:lpstr>
      <vt:lpstr>CONSULTAR DOCUMENTO </vt:lpstr>
      <vt:lpstr>CONSULTAR DOCUMENTO </vt:lpstr>
      <vt:lpstr>CONSULTAR DOCUMENTO </vt:lpstr>
      <vt:lpstr>CONSULTAR DOCUMENTO </vt:lpstr>
      <vt:lpstr>COMO ELABORAR, CONSENSAR E APROVAR DOCUMENTO NO SE</vt:lpstr>
      <vt:lpstr>EXECUTAR REVISÃO DE DOCUMENTO </vt:lpstr>
      <vt:lpstr>EXECUTAR REVISÃO DE DOCUMENTO </vt:lpstr>
      <vt:lpstr>COMO EXECUTAR PENDÊNCIA DE CONHECIMENTO DE PUBLICAÇÃO</vt:lpstr>
      <vt:lpstr>EXECUTAR PENDÊNCIA DE CONHECIMENTO</vt:lpstr>
      <vt:lpstr>EXECUTAR PENDÊNCIA DE CONHECIMENTO</vt:lpstr>
      <vt:lpstr>EXECUTAR PENDÊNCIA DE CONHECIMENTO</vt:lpstr>
      <vt:lpstr>COMO COLOCAR UM DOCUMENTO COMO FAVORITO</vt:lpstr>
      <vt:lpstr>DOCUMENTO COMO FAVORITO </vt:lpstr>
      <vt:lpstr>CONSULTAR INDICADOR APÓS INCLUIR SEU SCORECARD (SETOR) NO SE</vt:lpstr>
      <vt:lpstr>CONSULTAR INDICADOR </vt:lpstr>
      <vt:lpstr>CONSULTAR INDICADOR </vt:lpstr>
      <vt:lpstr>EXECUTAR INDICADOR </vt:lpstr>
      <vt:lpstr>EXECUTAR INDICADOR </vt:lpstr>
      <vt:lpstr>INCLUSÃO DE META E MEDIÇÃO DO SEU SCORECARD (SETOR) NO SE</vt:lpstr>
      <vt:lpstr>INCLUSÃO DE INDICADOR </vt:lpstr>
      <vt:lpstr>INCLUSÃO DE INDICADOR </vt:lpstr>
      <vt:lpstr>INCLUSÃO DE INDICADOR </vt:lpstr>
      <vt:lpstr>FORMA CORRETA DE SAIR DO SE</vt:lpstr>
      <vt:lpstr>SAIR DO SE </vt:lpstr>
      <vt:lpstr>LEMBRETES</vt:lpstr>
      <vt:lpstr>OBRIGADA!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Silvana Maria Andreis</dc:creator>
  <cp:lastModifiedBy>Rodirleia Almeida Montagner</cp:lastModifiedBy>
  <cp:revision>146</cp:revision>
  <cp:lastPrinted>2025-10-03T12:07:57Z</cp:lastPrinted>
  <dcterms:created xsi:type="dcterms:W3CDTF">2025-04-22T12:41:14Z</dcterms:created>
  <dcterms:modified xsi:type="dcterms:W3CDTF">2025-10-03T13:10:56Z</dcterms:modified>
</cp:coreProperties>
</file>